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610" r:id="rId2"/>
    <p:sldId id="608" r:id="rId3"/>
    <p:sldId id="314" r:id="rId4"/>
    <p:sldId id="613" r:id="rId5"/>
    <p:sldId id="614" r:id="rId6"/>
    <p:sldId id="586" r:id="rId7"/>
    <p:sldId id="322" r:id="rId8"/>
    <p:sldId id="606" r:id="rId9"/>
    <p:sldId id="344" r:id="rId10"/>
    <p:sldId id="611" r:id="rId11"/>
    <p:sldId id="615" r:id="rId12"/>
    <p:sldId id="616" r:id="rId13"/>
    <p:sldId id="351" r:id="rId14"/>
    <p:sldId id="33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imah Salimi" initials="FS" lastIdx="4" clrIdx="0">
    <p:extLst>
      <p:ext uri="{19B8F6BF-5375-455C-9EA6-DF929625EA0E}">
        <p15:presenceInfo xmlns:p15="http://schemas.microsoft.com/office/powerpoint/2012/main" userId="Farimah Salim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63E"/>
    <a:srgbClr val="E31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67" autoAdjust="0"/>
    <p:restoredTop sz="96000" autoAdjust="0"/>
  </p:normalViewPr>
  <p:slideViewPr>
    <p:cSldViewPr snapToGrid="0">
      <p:cViewPr varScale="1">
        <p:scale>
          <a:sx n="86" d="100"/>
          <a:sy n="86" d="100"/>
        </p:scale>
        <p:origin x="725" y="58"/>
      </p:cViewPr>
      <p:guideLst>
        <p:guide orient="horz" pos="2160"/>
        <p:guide pos="3840"/>
      </p:guideLst>
    </p:cSldViewPr>
  </p:slideViewPr>
  <p:notesTextViewPr>
    <p:cViewPr>
      <p:scale>
        <a:sx n="1" d="1"/>
        <a:sy n="1" d="1"/>
      </p:scale>
      <p:origin x="0" y="0"/>
    </p:cViewPr>
  </p:notesTextViewPr>
  <p:sorterViewPr>
    <p:cViewPr varScale="1">
      <p:scale>
        <a:sx n="1" d="1"/>
        <a:sy n="1" d="1"/>
      </p:scale>
      <p:origin x="0" y="2560"/>
    </p:cViewPr>
  </p:sorterViewPr>
  <p:notesViewPr>
    <p:cSldViewPr snapToGrid="0" snapToObjects="1">
      <p:cViewPr varScale="1">
        <p:scale>
          <a:sx n="63" d="100"/>
          <a:sy n="63" d="100"/>
        </p:scale>
        <p:origin x="-112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1EE23-BE1E-4C8F-A512-001A0E1F7A2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44902AB-D2CC-43B8-A34B-066A1A8C19CF}">
      <dgm:prSet phldrT="[Text]" custT="1"/>
      <dgm:spPr/>
      <dgm:t>
        <a:bodyPr vert="vert"/>
        <a:lstStyle/>
        <a:p>
          <a:pPr rtl="0"/>
          <a:r>
            <a:rPr lang="en-US" sz="3600" b="1" dirty="0">
              <a:latin typeface="+mj-lt"/>
            </a:rPr>
            <a:t>International</a:t>
          </a:r>
          <a:br>
            <a:rPr lang="en-US" sz="3600" b="1" dirty="0">
              <a:latin typeface="+mj-lt"/>
            </a:rPr>
          </a:br>
          <a:r>
            <a:rPr lang="en-US" sz="3600" b="1" dirty="0">
              <a:latin typeface="+mj-lt"/>
            </a:rPr>
            <a:t>EdD</a:t>
          </a:r>
        </a:p>
      </dgm:t>
    </dgm:pt>
    <dgm:pt modelId="{0AF385F5-C6DB-474B-B19A-C8F5DA351E77}" type="parTrans" cxnId="{B0AB5D63-D2C1-4C57-AC07-4DBF5CD6B311}">
      <dgm:prSet/>
      <dgm:spPr/>
      <dgm:t>
        <a:bodyPr/>
        <a:lstStyle/>
        <a:p>
          <a:endParaRPr lang="en-US"/>
        </a:p>
      </dgm:t>
    </dgm:pt>
    <dgm:pt modelId="{FCBB89CB-726D-4A18-885B-EC7FF262CC28}" type="sibTrans" cxnId="{B0AB5D63-D2C1-4C57-AC07-4DBF5CD6B311}">
      <dgm:prSet/>
      <dgm:spPr/>
      <dgm:t>
        <a:bodyPr/>
        <a:lstStyle/>
        <a:p>
          <a:endParaRPr lang="en-US"/>
        </a:p>
      </dgm:t>
    </dgm:pt>
    <dgm:pt modelId="{4E11DD22-016F-434C-AFC6-C27C97C43E39}">
      <dgm:prSet phldrT="[Text]"/>
      <dgm:spPr/>
      <dgm:t>
        <a:bodyPr/>
        <a:lstStyle/>
        <a:p>
          <a:r>
            <a:rPr lang="en-US" b="1" dirty="0">
              <a:latin typeface="+mj-lt"/>
            </a:rPr>
            <a:t>8 courses + comprehensive exam + proposal + </a:t>
          </a:r>
          <a:r>
            <a:rPr lang="en-US" b="1" dirty="0">
              <a:solidFill>
                <a:srgbClr val="FFC000"/>
              </a:solidFill>
              <a:latin typeface="+mj-lt"/>
            </a:rPr>
            <a:t>dissertation in practice </a:t>
          </a:r>
        </a:p>
      </dgm:t>
    </dgm:pt>
    <dgm:pt modelId="{C76C7547-13FE-4CA6-AB74-01B9BA3E451A}" type="parTrans" cxnId="{7D703BA0-94AE-425E-96A9-C054F1FA7E8E}">
      <dgm:prSet/>
      <dgm:spPr/>
      <dgm:t>
        <a:bodyPr/>
        <a:lstStyle/>
        <a:p>
          <a:endParaRPr lang="en-US"/>
        </a:p>
      </dgm:t>
    </dgm:pt>
    <dgm:pt modelId="{82CF3C9B-7EFB-4CAA-AC25-BA565195A0DF}" type="sibTrans" cxnId="{7D703BA0-94AE-425E-96A9-C054F1FA7E8E}">
      <dgm:prSet/>
      <dgm:spPr/>
      <dgm:t>
        <a:bodyPr/>
        <a:lstStyle/>
        <a:p>
          <a:endParaRPr lang="en-US"/>
        </a:p>
      </dgm:t>
    </dgm:pt>
    <dgm:pt modelId="{31B09CFD-831C-4F4A-90C6-2AEAA12BE566}">
      <dgm:prSet phldrT="[Text]" custT="1"/>
      <dgm:spPr/>
      <dgm:t>
        <a:bodyPr/>
        <a:lstStyle/>
        <a:p>
          <a:pPr rtl="0"/>
          <a:r>
            <a:rPr lang="en-US" sz="2300" b="1" dirty="0">
              <a:solidFill>
                <a:srgbClr val="FFC000"/>
              </a:solidFill>
              <a:latin typeface="+mj-lt"/>
            </a:rPr>
            <a:t>Full time degree, approx. 3-4 years</a:t>
          </a:r>
          <a:endParaRPr lang="en-US" sz="2300" b="1" dirty="0">
            <a:solidFill>
              <a:schemeClr val="bg1"/>
            </a:solidFill>
            <a:latin typeface="+mj-lt"/>
          </a:endParaRPr>
        </a:p>
        <a:p>
          <a:r>
            <a:rPr lang="en-US" sz="2000" b="1" dirty="0">
              <a:solidFill>
                <a:schemeClr val="bg1"/>
              </a:solidFill>
              <a:latin typeface="+mj-lt"/>
            </a:rPr>
            <a:t>*Self-funded, often chosen by practicing professionals </a:t>
          </a:r>
        </a:p>
      </dgm:t>
    </dgm:pt>
    <dgm:pt modelId="{8327D246-73EC-49B1-9B64-1CF6D9648196}" type="parTrans" cxnId="{563EEA7E-2126-42A6-8E41-83777942783D}">
      <dgm:prSet/>
      <dgm:spPr/>
      <dgm:t>
        <a:bodyPr/>
        <a:lstStyle/>
        <a:p>
          <a:endParaRPr lang="en-US"/>
        </a:p>
      </dgm:t>
    </dgm:pt>
    <dgm:pt modelId="{526D57BE-0048-40EA-B9CA-85F30CE67BB5}" type="sibTrans" cxnId="{563EEA7E-2126-42A6-8E41-83777942783D}">
      <dgm:prSet/>
      <dgm:spPr/>
      <dgm:t>
        <a:bodyPr/>
        <a:lstStyle/>
        <a:p>
          <a:endParaRPr lang="en-US"/>
        </a:p>
      </dgm:t>
    </dgm:pt>
    <dgm:pt modelId="{3551E8A2-63E2-4459-9D88-B12C8A1BE4E6}">
      <dgm:prSet phldrT="[Text]" custT="1"/>
      <dgm:spPr/>
      <dgm:t>
        <a:bodyPr/>
        <a:lstStyle/>
        <a:p>
          <a:r>
            <a:rPr lang="en-US" sz="2400" b="1" dirty="0">
              <a:solidFill>
                <a:srgbClr val="FFC000"/>
              </a:solidFill>
              <a:latin typeface="+mj-lt"/>
            </a:rPr>
            <a:t>Cohort Model</a:t>
          </a:r>
        </a:p>
        <a:p>
          <a:pPr rtl="0"/>
          <a:r>
            <a:rPr lang="en-US" sz="2000" b="1" dirty="0">
              <a:latin typeface="+mj-lt"/>
            </a:rPr>
            <a:t>*Online courses with annual in person 2-week institute </a:t>
          </a:r>
        </a:p>
        <a:p>
          <a:r>
            <a:rPr lang="en-US" sz="2000" b="1" dirty="0">
              <a:latin typeface="+mj-lt"/>
            </a:rPr>
            <a:t>* 1-3 courses per term</a:t>
          </a:r>
        </a:p>
      </dgm:t>
    </dgm:pt>
    <dgm:pt modelId="{2B1DFCE0-AF90-49EA-A031-88857DDC3BCA}" type="parTrans" cxnId="{8D687195-39F1-481B-B984-5DABA358200F}">
      <dgm:prSet/>
      <dgm:spPr/>
      <dgm:t>
        <a:bodyPr/>
        <a:lstStyle/>
        <a:p>
          <a:endParaRPr lang="en-US"/>
        </a:p>
      </dgm:t>
    </dgm:pt>
    <dgm:pt modelId="{1D744999-397C-400B-99C5-D09A552BA764}" type="sibTrans" cxnId="{8D687195-39F1-481B-B984-5DABA358200F}">
      <dgm:prSet/>
      <dgm:spPr/>
      <dgm:t>
        <a:bodyPr/>
        <a:lstStyle/>
        <a:p>
          <a:endParaRPr lang="en-US"/>
        </a:p>
      </dgm:t>
    </dgm:pt>
    <dgm:pt modelId="{89680DF1-5C49-014B-AA13-2E08B16C2039}">
      <dgm:prSet custT="1"/>
      <dgm:spPr/>
      <dgm:t>
        <a:bodyPr/>
        <a:lstStyle/>
        <a:p>
          <a:endParaRPr lang="en-US" sz="2000" b="1" dirty="0">
            <a:latin typeface="+mj-lt"/>
          </a:endParaRPr>
        </a:p>
      </dgm:t>
    </dgm:pt>
    <dgm:pt modelId="{040C81E8-8354-634D-9C9E-CB0B25BCAB0F}" type="parTrans" cxnId="{D8F1D3B6-08B3-9F49-A9FE-C6D67BEE0813}">
      <dgm:prSet/>
      <dgm:spPr/>
      <dgm:t>
        <a:bodyPr/>
        <a:lstStyle/>
        <a:p>
          <a:endParaRPr lang="en-US"/>
        </a:p>
      </dgm:t>
    </dgm:pt>
    <dgm:pt modelId="{7B782FE7-5B88-4846-B4B5-BF3050C94C84}" type="sibTrans" cxnId="{D8F1D3B6-08B3-9F49-A9FE-C6D67BEE0813}">
      <dgm:prSet/>
      <dgm:spPr/>
      <dgm:t>
        <a:bodyPr/>
        <a:lstStyle/>
        <a:p>
          <a:endParaRPr lang="en-US"/>
        </a:p>
      </dgm:t>
    </dgm:pt>
    <dgm:pt modelId="{6370D774-557A-4437-9F9A-418E577627C7}" type="pres">
      <dgm:prSet presAssocID="{34C1EE23-BE1E-4C8F-A512-001A0E1F7A23}" presName="Name0" presStyleCnt="0">
        <dgm:presLayoutVars>
          <dgm:chPref val="1"/>
          <dgm:dir/>
          <dgm:animOne val="branch"/>
          <dgm:animLvl val="lvl"/>
          <dgm:resizeHandles val="exact"/>
        </dgm:presLayoutVars>
      </dgm:prSet>
      <dgm:spPr/>
    </dgm:pt>
    <dgm:pt modelId="{80256201-516D-4364-A847-20D88136E18E}" type="pres">
      <dgm:prSet presAssocID="{F44902AB-D2CC-43B8-A34B-066A1A8C19CF}" presName="root1" presStyleCnt="0"/>
      <dgm:spPr/>
    </dgm:pt>
    <dgm:pt modelId="{9244C50F-284F-4655-BE58-2D7C0149E4F2}" type="pres">
      <dgm:prSet presAssocID="{F44902AB-D2CC-43B8-A34B-066A1A8C19CF}" presName="LevelOneTextNode" presStyleLbl="node0" presStyleIdx="0" presStyleCnt="1" custScaleX="300592" custScaleY="52662" custLinFactNeighborX="-2750" custLinFactNeighborY="-1171">
        <dgm:presLayoutVars>
          <dgm:chPref val="3"/>
        </dgm:presLayoutVars>
      </dgm:prSet>
      <dgm:spPr/>
    </dgm:pt>
    <dgm:pt modelId="{A721B1B6-D41B-4C05-8288-EAA86966CE0D}" type="pres">
      <dgm:prSet presAssocID="{F44902AB-D2CC-43B8-A34B-066A1A8C19CF}" presName="level2hierChild" presStyleCnt="0"/>
      <dgm:spPr/>
    </dgm:pt>
    <dgm:pt modelId="{263D12EC-2E18-459C-BF5E-F6548B0C6AE3}" type="pres">
      <dgm:prSet presAssocID="{C76C7547-13FE-4CA6-AB74-01B9BA3E451A}" presName="conn2-1" presStyleLbl="parChTrans1D2" presStyleIdx="0" presStyleCnt="4"/>
      <dgm:spPr/>
    </dgm:pt>
    <dgm:pt modelId="{BB09B2CA-BD8A-444B-880E-9B9D04664563}" type="pres">
      <dgm:prSet presAssocID="{C76C7547-13FE-4CA6-AB74-01B9BA3E451A}" presName="connTx" presStyleLbl="parChTrans1D2" presStyleIdx="0" presStyleCnt="4"/>
      <dgm:spPr/>
    </dgm:pt>
    <dgm:pt modelId="{A52507D7-8F85-495C-88E0-F2036F2EC358}" type="pres">
      <dgm:prSet presAssocID="{4E11DD22-016F-434C-AFC6-C27C97C43E39}" presName="root2" presStyleCnt="0"/>
      <dgm:spPr/>
    </dgm:pt>
    <dgm:pt modelId="{AFEBBC0C-5A73-409F-8DE7-D9BA8888F9D8}" type="pres">
      <dgm:prSet presAssocID="{4E11DD22-016F-434C-AFC6-C27C97C43E39}" presName="LevelTwoTextNode" presStyleLbl="node2" presStyleIdx="0" presStyleCnt="4" custScaleX="172115">
        <dgm:presLayoutVars>
          <dgm:chPref val="3"/>
        </dgm:presLayoutVars>
      </dgm:prSet>
      <dgm:spPr/>
    </dgm:pt>
    <dgm:pt modelId="{8C27337D-9A59-4034-8EFB-C8ABB13C1B30}" type="pres">
      <dgm:prSet presAssocID="{4E11DD22-016F-434C-AFC6-C27C97C43E39}" presName="level3hierChild" presStyleCnt="0"/>
      <dgm:spPr/>
    </dgm:pt>
    <dgm:pt modelId="{CFC68521-ED8D-41AA-B364-C50F72543CE1}" type="pres">
      <dgm:prSet presAssocID="{8327D246-73EC-49B1-9B64-1CF6D9648196}" presName="conn2-1" presStyleLbl="parChTrans1D2" presStyleIdx="1" presStyleCnt="4"/>
      <dgm:spPr/>
    </dgm:pt>
    <dgm:pt modelId="{5A334EF6-B01C-4A41-8860-C184776C7727}" type="pres">
      <dgm:prSet presAssocID="{8327D246-73EC-49B1-9B64-1CF6D9648196}" presName="connTx" presStyleLbl="parChTrans1D2" presStyleIdx="1" presStyleCnt="4"/>
      <dgm:spPr/>
    </dgm:pt>
    <dgm:pt modelId="{71227C1C-FEDC-400D-BC98-62B5FDBB6712}" type="pres">
      <dgm:prSet presAssocID="{31B09CFD-831C-4F4A-90C6-2AEAA12BE566}" presName="root2" presStyleCnt="0"/>
      <dgm:spPr/>
    </dgm:pt>
    <dgm:pt modelId="{1AE8B36B-3139-46FA-BF03-1813D4DCF2B2}" type="pres">
      <dgm:prSet presAssocID="{31B09CFD-831C-4F4A-90C6-2AEAA12BE566}" presName="LevelTwoTextNode" presStyleLbl="node2" presStyleIdx="1" presStyleCnt="4" custScaleX="171332" custScaleY="106886">
        <dgm:presLayoutVars>
          <dgm:chPref val="3"/>
        </dgm:presLayoutVars>
      </dgm:prSet>
      <dgm:spPr/>
    </dgm:pt>
    <dgm:pt modelId="{87B26EA6-D960-451E-81C8-726140E36820}" type="pres">
      <dgm:prSet presAssocID="{31B09CFD-831C-4F4A-90C6-2AEAA12BE566}" presName="level3hierChild" presStyleCnt="0"/>
      <dgm:spPr/>
    </dgm:pt>
    <dgm:pt modelId="{D33A7903-7813-4049-8B60-63EDFBFA451D}" type="pres">
      <dgm:prSet presAssocID="{2B1DFCE0-AF90-49EA-A031-88857DDC3BCA}" presName="conn2-1" presStyleLbl="parChTrans1D2" presStyleIdx="2" presStyleCnt="4"/>
      <dgm:spPr/>
    </dgm:pt>
    <dgm:pt modelId="{F24D6CBB-07E6-42C2-83B4-2C7DE13AE138}" type="pres">
      <dgm:prSet presAssocID="{2B1DFCE0-AF90-49EA-A031-88857DDC3BCA}" presName="connTx" presStyleLbl="parChTrans1D2" presStyleIdx="2" presStyleCnt="4"/>
      <dgm:spPr/>
    </dgm:pt>
    <dgm:pt modelId="{AA1451B8-D9C6-47AB-832B-16DC736931BB}" type="pres">
      <dgm:prSet presAssocID="{3551E8A2-63E2-4459-9D88-B12C8A1BE4E6}" presName="root2" presStyleCnt="0"/>
      <dgm:spPr/>
    </dgm:pt>
    <dgm:pt modelId="{F2B73A45-9FFB-4F02-BBF2-1AE550B0BA0A}" type="pres">
      <dgm:prSet presAssocID="{3551E8A2-63E2-4459-9D88-B12C8A1BE4E6}" presName="LevelTwoTextNode" presStyleLbl="node2" presStyleIdx="2" presStyleCnt="4" custScaleX="173464" custScaleY="125377">
        <dgm:presLayoutVars>
          <dgm:chPref val="3"/>
        </dgm:presLayoutVars>
      </dgm:prSet>
      <dgm:spPr/>
    </dgm:pt>
    <dgm:pt modelId="{1E95A363-D2BE-4EC8-84A8-59D556125514}" type="pres">
      <dgm:prSet presAssocID="{3551E8A2-63E2-4459-9D88-B12C8A1BE4E6}" presName="level3hierChild" presStyleCnt="0"/>
      <dgm:spPr/>
    </dgm:pt>
    <dgm:pt modelId="{8DF22A5C-5E6B-AC44-9CB4-1FA9B8EA4721}" type="pres">
      <dgm:prSet presAssocID="{040C81E8-8354-634D-9C9E-CB0B25BCAB0F}" presName="conn2-1" presStyleLbl="parChTrans1D2" presStyleIdx="3" presStyleCnt="4"/>
      <dgm:spPr/>
    </dgm:pt>
    <dgm:pt modelId="{7C8F34FC-E6A8-7B43-A953-4E8C51975236}" type="pres">
      <dgm:prSet presAssocID="{040C81E8-8354-634D-9C9E-CB0B25BCAB0F}" presName="connTx" presStyleLbl="parChTrans1D2" presStyleIdx="3" presStyleCnt="4"/>
      <dgm:spPr/>
    </dgm:pt>
    <dgm:pt modelId="{45758BDE-DC57-764D-A513-187F1E3C5E74}" type="pres">
      <dgm:prSet presAssocID="{89680DF1-5C49-014B-AA13-2E08B16C2039}" presName="root2" presStyleCnt="0"/>
      <dgm:spPr/>
    </dgm:pt>
    <dgm:pt modelId="{40AA5EEF-DF8F-C74C-9C02-5349BEB448D3}" type="pres">
      <dgm:prSet presAssocID="{89680DF1-5C49-014B-AA13-2E08B16C2039}" presName="LevelTwoTextNode" presStyleLbl="node2" presStyleIdx="3" presStyleCnt="4" custScaleX="173925" custScaleY="70646">
        <dgm:presLayoutVars>
          <dgm:chPref val="3"/>
        </dgm:presLayoutVars>
      </dgm:prSet>
      <dgm:spPr/>
    </dgm:pt>
    <dgm:pt modelId="{076F9022-7907-A141-947F-0B83BEA09846}" type="pres">
      <dgm:prSet presAssocID="{89680DF1-5C49-014B-AA13-2E08B16C2039}" presName="level3hierChild" presStyleCnt="0"/>
      <dgm:spPr/>
    </dgm:pt>
  </dgm:ptLst>
  <dgm:cxnLst>
    <dgm:cxn modelId="{67802F01-604D-6544-A864-67D95FD4036A}" type="presOf" srcId="{040C81E8-8354-634D-9C9E-CB0B25BCAB0F}" destId="{7C8F34FC-E6A8-7B43-A953-4E8C51975236}" srcOrd="1" destOrd="0" presId="urn:microsoft.com/office/officeart/2008/layout/HorizontalMultiLevelHierarchy"/>
    <dgm:cxn modelId="{02598409-8594-4F42-9088-B39F8EF83611}" type="presOf" srcId="{31B09CFD-831C-4F4A-90C6-2AEAA12BE566}" destId="{1AE8B36B-3139-46FA-BF03-1813D4DCF2B2}" srcOrd="0" destOrd="0" presId="urn:microsoft.com/office/officeart/2008/layout/HorizontalMultiLevelHierarchy"/>
    <dgm:cxn modelId="{D279B81F-DE66-4323-95B0-57478D239D02}" type="presOf" srcId="{F44902AB-D2CC-43B8-A34B-066A1A8C19CF}" destId="{9244C50F-284F-4655-BE58-2D7C0149E4F2}" srcOrd="0" destOrd="0" presId="urn:microsoft.com/office/officeart/2008/layout/HorizontalMultiLevelHierarchy"/>
    <dgm:cxn modelId="{076A2F2B-0DD9-434B-B462-30ADE2D29959}" type="presOf" srcId="{C76C7547-13FE-4CA6-AB74-01B9BA3E451A}" destId="{BB09B2CA-BD8A-444B-880E-9B9D04664563}" srcOrd="1" destOrd="0" presId="urn:microsoft.com/office/officeart/2008/layout/HorizontalMultiLevelHierarchy"/>
    <dgm:cxn modelId="{3DFCB136-6C6E-447D-B7E2-F3D8EBAC1FB1}" type="presOf" srcId="{34C1EE23-BE1E-4C8F-A512-001A0E1F7A23}" destId="{6370D774-557A-4437-9F9A-418E577627C7}" srcOrd="0" destOrd="0" presId="urn:microsoft.com/office/officeart/2008/layout/HorizontalMultiLevelHierarchy"/>
    <dgm:cxn modelId="{B0AB5D63-D2C1-4C57-AC07-4DBF5CD6B311}" srcId="{34C1EE23-BE1E-4C8F-A512-001A0E1F7A23}" destId="{F44902AB-D2CC-43B8-A34B-066A1A8C19CF}" srcOrd="0" destOrd="0" parTransId="{0AF385F5-C6DB-474B-B19A-C8F5DA351E77}" sibTransId="{FCBB89CB-726D-4A18-885B-EC7FF262CC28}"/>
    <dgm:cxn modelId="{F81E6455-14A8-264E-ABB5-479CDFA5D6CB}" type="presOf" srcId="{89680DF1-5C49-014B-AA13-2E08B16C2039}" destId="{40AA5EEF-DF8F-C74C-9C02-5349BEB448D3}" srcOrd="0" destOrd="0" presId="urn:microsoft.com/office/officeart/2008/layout/HorizontalMultiLevelHierarchy"/>
    <dgm:cxn modelId="{58394278-FA71-4AF5-A0BD-B493794356EA}" type="presOf" srcId="{3551E8A2-63E2-4459-9D88-B12C8A1BE4E6}" destId="{F2B73A45-9FFB-4F02-BBF2-1AE550B0BA0A}" srcOrd="0" destOrd="0" presId="urn:microsoft.com/office/officeart/2008/layout/HorizontalMultiLevelHierarchy"/>
    <dgm:cxn modelId="{04BD327D-2A6A-4DDB-9C56-95900EE79C08}" type="presOf" srcId="{8327D246-73EC-49B1-9B64-1CF6D9648196}" destId="{CFC68521-ED8D-41AA-B364-C50F72543CE1}" srcOrd="0" destOrd="0" presId="urn:microsoft.com/office/officeart/2008/layout/HorizontalMultiLevelHierarchy"/>
    <dgm:cxn modelId="{563EEA7E-2126-42A6-8E41-83777942783D}" srcId="{F44902AB-D2CC-43B8-A34B-066A1A8C19CF}" destId="{31B09CFD-831C-4F4A-90C6-2AEAA12BE566}" srcOrd="1" destOrd="0" parTransId="{8327D246-73EC-49B1-9B64-1CF6D9648196}" sibTransId="{526D57BE-0048-40EA-B9CA-85F30CE67BB5}"/>
    <dgm:cxn modelId="{BD1F3383-2C75-4794-8475-4FC820655471}" type="presOf" srcId="{8327D246-73EC-49B1-9B64-1CF6D9648196}" destId="{5A334EF6-B01C-4A41-8860-C184776C7727}" srcOrd="1" destOrd="0" presId="urn:microsoft.com/office/officeart/2008/layout/HorizontalMultiLevelHierarchy"/>
    <dgm:cxn modelId="{C096B583-3F0C-4576-80F3-418B2FAD3374}" type="presOf" srcId="{C76C7547-13FE-4CA6-AB74-01B9BA3E451A}" destId="{263D12EC-2E18-459C-BF5E-F6548B0C6AE3}" srcOrd="0" destOrd="0" presId="urn:microsoft.com/office/officeart/2008/layout/HorizontalMultiLevelHierarchy"/>
    <dgm:cxn modelId="{F0EB098F-0E9E-46AB-94AE-B4CDD32BBAAA}" type="presOf" srcId="{2B1DFCE0-AF90-49EA-A031-88857DDC3BCA}" destId="{D33A7903-7813-4049-8B60-63EDFBFA451D}" srcOrd="0" destOrd="0" presId="urn:microsoft.com/office/officeart/2008/layout/HorizontalMultiLevelHierarchy"/>
    <dgm:cxn modelId="{8D687195-39F1-481B-B984-5DABA358200F}" srcId="{F44902AB-D2CC-43B8-A34B-066A1A8C19CF}" destId="{3551E8A2-63E2-4459-9D88-B12C8A1BE4E6}" srcOrd="2" destOrd="0" parTransId="{2B1DFCE0-AF90-49EA-A031-88857DDC3BCA}" sibTransId="{1D744999-397C-400B-99C5-D09A552BA764}"/>
    <dgm:cxn modelId="{7D703BA0-94AE-425E-96A9-C054F1FA7E8E}" srcId="{F44902AB-D2CC-43B8-A34B-066A1A8C19CF}" destId="{4E11DD22-016F-434C-AFC6-C27C97C43E39}" srcOrd="0" destOrd="0" parTransId="{C76C7547-13FE-4CA6-AB74-01B9BA3E451A}" sibTransId="{82CF3C9B-7EFB-4CAA-AC25-BA565195A0DF}"/>
    <dgm:cxn modelId="{D8F1D3B6-08B3-9F49-A9FE-C6D67BEE0813}" srcId="{F44902AB-D2CC-43B8-A34B-066A1A8C19CF}" destId="{89680DF1-5C49-014B-AA13-2E08B16C2039}" srcOrd="3" destOrd="0" parTransId="{040C81E8-8354-634D-9C9E-CB0B25BCAB0F}" sibTransId="{7B782FE7-5B88-4846-B4B5-BF3050C94C84}"/>
    <dgm:cxn modelId="{04BD1EBB-C457-4C28-8CD4-6FEF6F27C3C3}" type="presOf" srcId="{4E11DD22-016F-434C-AFC6-C27C97C43E39}" destId="{AFEBBC0C-5A73-409F-8DE7-D9BA8888F9D8}" srcOrd="0" destOrd="0" presId="urn:microsoft.com/office/officeart/2008/layout/HorizontalMultiLevelHierarchy"/>
    <dgm:cxn modelId="{710ADFCA-EE93-4EF3-8459-E7EC80D0B94B}" type="presOf" srcId="{2B1DFCE0-AF90-49EA-A031-88857DDC3BCA}" destId="{F24D6CBB-07E6-42C2-83B4-2C7DE13AE138}" srcOrd="1" destOrd="0" presId="urn:microsoft.com/office/officeart/2008/layout/HorizontalMultiLevelHierarchy"/>
    <dgm:cxn modelId="{FF47BFF1-950C-AF4C-8388-9C5A778FDFBC}" type="presOf" srcId="{040C81E8-8354-634D-9C9E-CB0B25BCAB0F}" destId="{8DF22A5C-5E6B-AC44-9CB4-1FA9B8EA4721}" srcOrd="0" destOrd="0" presId="urn:microsoft.com/office/officeart/2008/layout/HorizontalMultiLevelHierarchy"/>
    <dgm:cxn modelId="{32F21504-756C-4F23-AA58-15D50754AA6D}" type="presParOf" srcId="{6370D774-557A-4437-9F9A-418E577627C7}" destId="{80256201-516D-4364-A847-20D88136E18E}" srcOrd="0" destOrd="0" presId="urn:microsoft.com/office/officeart/2008/layout/HorizontalMultiLevelHierarchy"/>
    <dgm:cxn modelId="{F8990F54-89F9-48DB-BFBA-EC7E9F9E6C83}" type="presParOf" srcId="{80256201-516D-4364-A847-20D88136E18E}" destId="{9244C50F-284F-4655-BE58-2D7C0149E4F2}" srcOrd="0" destOrd="0" presId="urn:microsoft.com/office/officeart/2008/layout/HorizontalMultiLevelHierarchy"/>
    <dgm:cxn modelId="{C2D3F560-CF4A-4EBF-A085-F60BD5BF2C3E}" type="presParOf" srcId="{80256201-516D-4364-A847-20D88136E18E}" destId="{A721B1B6-D41B-4C05-8288-EAA86966CE0D}" srcOrd="1" destOrd="0" presId="urn:microsoft.com/office/officeart/2008/layout/HorizontalMultiLevelHierarchy"/>
    <dgm:cxn modelId="{8B9E7A0F-8B9C-4610-942C-5F09E399013F}" type="presParOf" srcId="{A721B1B6-D41B-4C05-8288-EAA86966CE0D}" destId="{263D12EC-2E18-459C-BF5E-F6548B0C6AE3}" srcOrd="0" destOrd="0" presId="urn:microsoft.com/office/officeart/2008/layout/HorizontalMultiLevelHierarchy"/>
    <dgm:cxn modelId="{E3EF5B62-AEC1-4BC0-BAC1-4A0FBBB9B0F3}" type="presParOf" srcId="{263D12EC-2E18-459C-BF5E-F6548B0C6AE3}" destId="{BB09B2CA-BD8A-444B-880E-9B9D04664563}" srcOrd="0" destOrd="0" presId="urn:microsoft.com/office/officeart/2008/layout/HorizontalMultiLevelHierarchy"/>
    <dgm:cxn modelId="{648DC8A0-5364-4EE2-AE1F-F89DE41C7DE4}" type="presParOf" srcId="{A721B1B6-D41B-4C05-8288-EAA86966CE0D}" destId="{A52507D7-8F85-495C-88E0-F2036F2EC358}" srcOrd="1" destOrd="0" presId="urn:microsoft.com/office/officeart/2008/layout/HorizontalMultiLevelHierarchy"/>
    <dgm:cxn modelId="{6DFC77E7-3C6B-412A-A371-0C7972CAA40A}" type="presParOf" srcId="{A52507D7-8F85-495C-88E0-F2036F2EC358}" destId="{AFEBBC0C-5A73-409F-8DE7-D9BA8888F9D8}" srcOrd="0" destOrd="0" presId="urn:microsoft.com/office/officeart/2008/layout/HorizontalMultiLevelHierarchy"/>
    <dgm:cxn modelId="{99915DF3-B094-4EB5-A127-262779E58F9C}" type="presParOf" srcId="{A52507D7-8F85-495C-88E0-F2036F2EC358}" destId="{8C27337D-9A59-4034-8EFB-C8ABB13C1B30}" srcOrd="1" destOrd="0" presId="urn:microsoft.com/office/officeart/2008/layout/HorizontalMultiLevelHierarchy"/>
    <dgm:cxn modelId="{D96C21BA-6511-4722-91DF-7F9AB0F8BE23}" type="presParOf" srcId="{A721B1B6-D41B-4C05-8288-EAA86966CE0D}" destId="{CFC68521-ED8D-41AA-B364-C50F72543CE1}" srcOrd="2" destOrd="0" presId="urn:microsoft.com/office/officeart/2008/layout/HorizontalMultiLevelHierarchy"/>
    <dgm:cxn modelId="{B5BAA49D-850B-4D2C-AC64-4A4386336DDD}" type="presParOf" srcId="{CFC68521-ED8D-41AA-B364-C50F72543CE1}" destId="{5A334EF6-B01C-4A41-8860-C184776C7727}" srcOrd="0" destOrd="0" presId="urn:microsoft.com/office/officeart/2008/layout/HorizontalMultiLevelHierarchy"/>
    <dgm:cxn modelId="{F483B9D5-BFC8-40F4-BFEF-604D4EFB30C2}" type="presParOf" srcId="{A721B1B6-D41B-4C05-8288-EAA86966CE0D}" destId="{71227C1C-FEDC-400D-BC98-62B5FDBB6712}" srcOrd="3" destOrd="0" presId="urn:microsoft.com/office/officeart/2008/layout/HorizontalMultiLevelHierarchy"/>
    <dgm:cxn modelId="{15F09FBA-12FD-4914-9A0E-864DE059CB46}" type="presParOf" srcId="{71227C1C-FEDC-400D-BC98-62B5FDBB6712}" destId="{1AE8B36B-3139-46FA-BF03-1813D4DCF2B2}" srcOrd="0" destOrd="0" presId="urn:microsoft.com/office/officeart/2008/layout/HorizontalMultiLevelHierarchy"/>
    <dgm:cxn modelId="{44531829-3A9E-472F-8726-6D8FA27B65C6}" type="presParOf" srcId="{71227C1C-FEDC-400D-BC98-62B5FDBB6712}" destId="{87B26EA6-D960-451E-81C8-726140E36820}" srcOrd="1" destOrd="0" presId="urn:microsoft.com/office/officeart/2008/layout/HorizontalMultiLevelHierarchy"/>
    <dgm:cxn modelId="{6E9A0FB2-E5D7-4A21-8B4F-27846358636A}" type="presParOf" srcId="{A721B1B6-D41B-4C05-8288-EAA86966CE0D}" destId="{D33A7903-7813-4049-8B60-63EDFBFA451D}" srcOrd="4" destOrd="0" presId="urn:microsoft.com/office/officeart/2008/layout/HorizontalMultiLevelHierarchy"/>
    <dgm:cxn modelId="{170A666A-DDC4-4F0B-986F-B74C15A1A50B}" type="presParOf" srcId="{D33A7903-7813-4049-8B60-63EDFBFA451D}" destId="{F24D6CBB-07E6-42C2-83B4-2C7DE13AE138}" srcOrd="0" destOrd="0" presId="urn:microsoft.com/office/officeart/2008/layout/HorizontalMultiLevelHierarchy"/>
    <dgm:cxn modelId="{9FA7F6DA-6FBA-4C66-9DAC-7937E39D29B2}" type="presParOf" srcId="{A721B1B6-D41B-4C05-8288-EAA86966CE0D}" destId="{AA1451B8-D9C6-47AB-832B-16DC736931BB}" srcOrd="5" destOrd="0" presId="urn:microsoft.com/office/officeart/2008/layout/HorizontalMultiLevelHierarchy"/>
    <dgm:cxn modelId="{29A03C40-8222-4954-83AD-8A2864CEED47}" type="presParOf" srcId="{AA1451B8-D9C6-47AB-832B-16DC736931BB}" destId="{F2B73A45-9FFB-4F02-BBF2-1AE550B0BA0A}" srcOrd="0" destOrd="0" presId="urn:microsoft.com/office/officeart/2008/layout/HorizontalMultiLevelHierarchy"/>
    <dgm:cxn modelId="{64761CB3-72EC-4F00-9B74-9C93C5FCF010}" type="presParOf" srcId="{AA1451B8-D9C6-47AB-832B-16DC736931BB}" destId="{1E95A363-D2BE-4EC8-84A8-59D556125514}" srcOrd="1" destOrd="0" presId="urn:microsoft.com/office/officeart/2008/layout/HorizontalMultiLevelHierarchy"/>
    <dgm:cxn modelId="{9B3E9F90-519B-1241-AA8B-3EA48A56E99A}" type="presParOf" srcId="{A721B1B6-D41B-4C05-8288-EAA86966CE0D}" destId="{8DF22A5C-5E6B-AC44-9CB4-1FA9B8EA4721}" srcOrd="6" destOrd="0" presId="urn:microsoft.com/office/officeart/2008/layout/HorizontalMultiLevelHierarchy"/>
    <dgm:cxn modelId="{50CD7CA3-53FB-9847-93E6-CD694910821D}" type="presParOf" srcId="{8DF22A5C-5E6B-AC44-9CB4-1FA9B8EA4721}" destId="{7C8F34FC-E6A8-7B43-A953-4E8C51975236}" srcOrd="0" destOrd="0" presId="urn:microsoft.com/office/officeart/2008/layout/HorizontalMultiLevelHierarchy"/>
    <dgm:cxn modelId="{F692193E-8948-DA4E-BC72-9628E8F33613}" type="presParOf" srcId="{A721B1B6-D41B-4C05-8288-EAA86966CE0D}" destId="{45758BDE-DC57-764D-A513-187F1E3C5E74}" srcOrd="7" destOrd="0" presId="urn:microsoft.com/office/officeart/2008/layout/HorizontalMultiLevelHierarchy"/>
    <dgm:cxn modelId="{DBFC18BE-91BF-4C47-92FE-5DDDE7F392B0}" type="presParOf" srcId="{45758BDE-DC57-764D-A513-187F1E3C5E74}" destId="{40AA5EEF-DF8F-C74C-9C02-5349BEB448D3}" srcOrd="0" destOrd="0" presId="urn:microsoft.com/office/officeart/2008/layout/HorizontalMultiLevelHierarchy"/>
    <dgm:cxn modelId="{CC0AA7EF-2210-7744-B860-54E9B10592BE}" type="presParOf" srcId="{45758BDE-DC57-764D-A513-187F1E3C5E74}" destId="{076F9022-7907-A141-947F-0B83BEA0984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22A5C-5E6B-AC44-9CB4-1FA9B8EA4721}">
      <dsp:nvSpPr>
        <dsp:cNvPr id="0" name=""/>
        <dsp:cNvSpPr/>
      </dsp:nvSpPr>
      <dsp:spPr>
        <a:xfrm>
          <a:off x="3435931" y="2911821"/>
          <a:ext cx="772876" cy="2372280"/>
        </a:xfrm>
        <a:custGeom>
          <a:avLst/>
          <a:gdLst/>
          <a:ahLst/>
          <a:cxnLst/>
          <a:rect l="0" t="0" r="0" b="0"/>
          <a:pathLst>
            <a:path>
              <a:moveTo>
                <a:pt x="0" y="0"/>
              </a:moveTo>
              <a:lnTo>
                <a:pt x="386438" y="0"/>
              </a:lnTo>
              <a:lnTo>
                <a:pt x="386438" y="2372280"/>
              </a:lnTo>
              <a:lnTo>
                <a:pt x="772876" y="23722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759994" y="4035586"/>
        <a:ext cx="124750" cy="124750"/>
      </dsp:txXfrm>
    </dsp:sp>
    <dsp:sp modelId="{D33A7903-7813-4049-8B60-63EDFBFA451D}">
      <dsp:nvSpPr>
        <dsp:cNvPr id="0" name=""/>
        <dsp:cNvSpPr/>
      </dsp:nvSpPr>
      <dsp:spPr>
        <a:xfrm>
          <a:off x="3435931" y="2911821"/>
          <a:ext cx="772876" cy="981311"/>
        </a:xfrm>
        <a:custGeom>
          <a:avLst/>
          <a:gdLst/>
          <a:ahLst/>
          <a:cxnLst/>
          <a:rect l="0" t="0" r="0" b="0"/>
          <a:pathLst>
            <a:path>
              <a:moveTo>
                <a:pt x="0" y="0"/>
              </a:moveTo>
              <a:lnTo>
                <a:pt x="386438" y="0"/>
              </a:lnTo>
              <a:lnTo>
                <a:pt x="386438" y="981311"/>
              </a:lnTo>
              <a:lnTo>
                <a:pt x="772876" y="9813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91141" y="3371249"/>
        <a:ext cx="62456" cy="62456"/>
      </dsp:txXfrm>
    </dsp:sp>
    <dsp:sp modelId="{CFC68521-ED8D-41AA-B364-C50F72543CE1}">
      <dsp:nvSpPr>
        <dsp:cNvPr id="0" name=""/>
        <dsp:cNvSpPr/>
      </dsp:nvSpPr>
      <dsp:spPr>
        <a:xfrm>
          <a:off x="3435931" y="2297270"/>
          <a:ext cx="772876" cy="614550"/>
        </a:xfrm>
        <a:custGeom>
          <a:avLst/>
          <a:gdLst/>
          <a:ahLst/>
          <a:cxnLst/>
          <a:rect l="0" t="0" r="0" b="0"/>
          <a:pathLst>
            <a:path>
              <a:moveTo>
                <a:pt x="0" y="614550"/>
              </a:moveTo>
              <a:lnTo>
                <a:pt x="386438" y="614550"/>
              </a:lnTo>
              <a:lnTo>
                <a:pt x="386438" y="0"/>
              </a:lnTo>
              <a:lnTo>
                <a:pt x="77287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97683" y="2579860"/>
        <a:ext cx="49371" cy="49371"/>
      </dsp:txXfrm>
    </dsp:sp>
    <dsp:sp modelId="{263D12EC-2E18-459C-BF5E-F6548B0C6AE3}">
      <dsp:nvSpPr>
        <dsp:cNvPr id="0" name=""/>
        <dsp:cNvSpPr/>
      </dsp:nvSpPr>
      <dsp:spPr>
        <a:xfrm>
          <a:off x="3435931" y="844884"/>
          <a:ext cx="772876" cy="2066936"/>
        </a:xfrm>
        <a:custGeom>
          <a:avLst/>
          <a:gdLst/>
          <a:ahLst/>
          <a:cxnLst/>
          <a:rect l="0" t="0" r="0" b="0"/>
          <a:pathLst>
            <a:path>
              <a:moveTo>
                <a:pt x="0" y="2066936"/>
              </a:moveTo>
              <a:lnTo>
                <a:pt x="386438" y="2066936"/>
              </a:lnTo>
              <a:lnTo>
                <a:pt x="386438" y="0"/>
              </a:lnTo>
              <a:lnTo>
                <a:pt x="77287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67201" y="1823185"/>
        <a:ext cx="110335" cy="110335"/>
      </dsp:txXfrm>
    </dsp:sp>
    <dsp:sp modelId="{9244C50F-284F-4655-BE58-2D7C0149E4F2}">
      <dsp:nvSpPr>
        <dsp:cNvPr id="0" name=""/>
        <dsp:cNvSpPr/>
      </dsp:nvSpPr>
      <dsp:spPr>
        <a:xfrm rot="16200000">
          <a:off x="169380" y="1212330"/>
          <a:ext cx="3134117" cy="33989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dirty="0">
              <a:latin typeface="+mj-lt"/>
            </a:rPr>
            <a:t>International</a:t>
          </a:r>
          <a:br>
            <a:rPr lang="en-US" sz="3600" b="1" kern="1200" dirty="0">
              <a:latin typeface="+mj-lt"/>
            </a:rPr>
          </a:br>
          <a:r>
            <a:rPr lang="en-US" sz="3600" b="1" kern="1200" dirty="0">
              <a:latin typeface="+mj-lt"/>
            </a:rPr>
            <a:t>EdD</a:t>
          </a:r>
        </a:p>
      </dsp:txBody>
      <dsp:txXfrm>
        <a:off x="169380" y="1212330"/>
        <a:ext cx="3134117" cy="3398983"/>
      </dsp:txXfrm>
    </dsp:sp>
    <dsp:sp modelId="{AFEBBC0C-5A73-409F-8DE7-D9BA8888F9D8}">
      <dsp:nvSpPr>
        <dsp:cNvPr id="0" name=""/>
        <dsp:cNvSpPr/>
      </dsp:nvSpPr>
      <dsp:spPr>
        <a:xfrm>
          <a:off x="4208807" y="279503"/>
          <a:ext cx="6383577" cy="1130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mj-lt"/>
            </a:rPr>
            <a:t>8 courses + comprehensive exam + proposal + </a:t>
          </a:r>
          <a:r>
            <a:rPr lang="en-US" sz="3300" b="1" kern="1200" dirty="0">
              <a:solidFill>
                <a:srgbClr val="FFC000"/>
              </a:solidFill>
              <a:latin typeface="+mj-lt"/>
            </a:rPr>
            <a:t>dissertation in practice </a:t>
          </a:r>
        </a:p>
      </dsp:txBody>
      <dsp:txXfrm>
        <a:off x="4208807" y="279503"/>
        <a:ext cx="6383577" cy="1130762"/>
      </dsp:txXfrm>
    </dsp:sp>
    <dsp:sp modelId="{1AE8B36B-3139-46FA-BF03-1813D4DCF2B2}">
      <dsp:nvSpPr>
        <dsp:cNvPr id="0" name=""/>
        <dsp:cNvSpPr/>
      </dsp:nvSpPr>
      <dsp:spPr>
        <a:xfrm>
          <a:off x="4208807" y="1692957"/>
          <a:ext cx="6354537" cy="12086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FFC000"/>
              </a:solidFill>
              <a:latin typeface="+mj-lt"/>
            </a:rPr>
            <a:t>Full time degree, approx. 3-4 years</a:t>
          </a:r>
          <a:endParaRPr lang="en-US" sz="2300" b="1" kern="1200" dirty="0">
            <a:solidFill>
              <a:schemeClr val="bg1"/>
            </a:solidFill>
            <a:latin typeface="+mj-lt"/>
          </a:endParaRPr>
        </a:p>
        <a:p>
          <a:pPr marL="0" lvl="0" indent="0" algn="ctr" defTabSz="1022350">
            <a:lnSpc>
              <a:spcPct val="90000"/>
            </a:lnSpc>
            <a:spcBef>
              <a:spcPct val="0"/>
            </a:spcBef>
            <a:spcAft>
              <a:spcPct val="35000"/>
            </a:spcAft>
            <a:buNone/>
          </a:pPr>
          <a:r>
            <a:rPr lang="en-US" sz="2000" b="1" kern="1200" dirty="0">
              <a:solidFill>
                <a:schemeClr val="bg1"/>
              </a:solidFill>
              <a:latin typeface="+mj-lt"/>
            </a:rPr>
            <a:t>*Self-funded, often chosen by practicing professionals </a:t>
          </a:r>
        </a:p>
      </dsp:txBody>
      <dsp:txXfrm>
        <a:off x="4208807" y="1692957"/>
        <a:ext cx="6354537" cy="1208627"/>
      </dsp:txXfrm>
    </dsp:sp>
    <dsp:sp modelId="{F2B73A45-9FFB-4F02-BBF2-1AE550B0BA0A}">
      <dsp:nvSpPr>
        <dsp:cNvPr id="0" name=""/>
        <dsp:cNvSpPr/>
      </dsp:nvSpPr>
      <dsp:spPr>
        <a:xfrm>
          <a:off x="4208807" y="3184275"/>
          <a:ext cx="6433610" cy="1417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C000"/>
              </a:solidFill>
              <a:latin typeface="+mj-lt"/>
            </a:rPr>
            <a:t>Cohort Model</a:t>
          </a:r>
        </a:p>
        <a:p>
          <a:pPr marL="0" lvl="0" indent="0" algn="ctr" defTabSz="1066800" rtl="0">
            <a:lnSpc>
              <a:spcPct val="90000"/>
            </a:lnSpc>
            <a:spcBef>
              <a:spcPct val="0"/>
            </a:spcBef>
            <a:spcAft>
              <a:spcPct val="35000"/>
            </a:spcAft>
            <a:buNone/>
          </a:pPr>
          <a:r>
            <a:rPr lang="en-US" sz="2000" b="1" kern="1200" dirty="0">
              <a:latin typeface="+mj-lt"/>
            </a:rPr>
            <a:t>*Online courses with annual in person 2-week institute </a:t>
          </a:r>
        </a:p>
        <a:p>
          <a:pPr marL="0" lvl="0" indent="0" algn="ctr" defTabSz="1066800">
            <a:lnSpc>
              <a:spcPct val="90000"/>
            </a:lnSpc>
            <a:spcBef>
              <a:spcPct val="0"/>
            </a:spcBef>
            <a:spcAft>
              <a:spcPct val="35000"/>
            </a:spcAft>
            <a:buNone/>
          </a:pPr>
          <a:r>
            <a:rPr lang="en-US" sz="2000" b="1" kern="1200" dirty="0">
              <a:latin typeface="+mj-lt"/>
            </a:rPr>
            <a:t>* 1-3 courses per term</a:t>
          </a:r>
        </a:p>
      </dsp:txBody>
      <dsp:txXfrm>
        <a:off x="4208807" y="3184275"/>
        <a:ext cx="6433610" cy="1417716"/>
      </dsp:txXfrm>
    </dsp:sp>
    <dsp:sp modelId="{40AA5EEF-DF8F-C74C-9C02-5349BEB448D3}">
      <dsp:nvSpPr>
        <dsp:cNvPr id="0" name=""/>
        <dsp:cNvSpPr/>
      </dsp:nvSpPr>
      <dsp:spPr>
        <a:xfrm>
          <a:off x="4208807" y="4884682"/>
          <a:ext cx="6450708" cy="7988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mj-lt"/>
          </a:endParaRPr>
        </a:p>
      </dsp:txBody>
      <dsp:txXfrm>
        <a:off x="4208807" y="4884682"/>
        <a:ext cx="6450708" cy="79883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E4218-1CE1-40F3-9B21-E6874FC47F41}" type="datetimeFigureOut">
              <a:rPr lang="en-US" smtClean="0"/>
              <a:t>6/2/2022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DF92A-2CA4-4477-AED1-2CBB859060FA}" type="slidenum">
              <a:rPr lang="en-US" smtClean="0"/>
              <a:t>‹#›</a:t>
            </a:fld>
            <a:endParaRPr lang="en-US"/>
          </a:p>
        </p:txBody>
      </p:sp>
    </p:spTree>
    <p:extLst>
      <p:ext uri="{BB962C8B-B14F-4D97-AF65-F5344CB8AC3E}">
        <p14:creationId xmlns:p14="http://schemas.microsoft.com/office/powerpoint/2010/main" val="261457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DF92A-2CA4-4477-AED1-2CBB859060FA}" type="slidenum">
              <a:rPr lang="en-US" smtClean="0"/>
              <a:t>3</a:t>
            </a:fld>
            <a:endParaRPr lang="en-US"/>
          </a:p>
        </p:txBody>
      </p:sp>
    </p:spTree>
    <p:extLst>
      <p:ext uri="{BB962C8B-B14F-4D97-AF65-F5344CB8AC3E}">
        <p14:creationId xmlns:p14="http://schemas.microsoft.com/office/powerpoint/2010/main" val="289400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baseline="0" dirty="0"/>
              <a:t>Add in info session </a:t>
            </a:r>
          </a:p>
        </p:txBody>
      </p:sp>
      <p:sp>
        <p:nvSpPr>
          <p:cNvPr id="4" name="Slide Number Placeholder 3"/>
          <p:cNvSpPr>
            <a:spLocks noGrp="1"/>
          </p:cNvSpPr>
          <p:nvPr>
            <p:ph type="sldNum" sz="quarter" idx="10"/>
          </p:nvPr>
        </p:nvSpPr>
        <p:spPr/>
        <p:txBody>
          <a:bodyPr/>
          <a:lstStyle/>
          <a:p>
            <a:fld id="{26A9047E-81FB-42A9-B99D-CD720BE77F89}" type="slidenum">
              <a:rPr lang="en-CA" smtClean="0"/>
              <a:t>8</a:t>
            </a:fld>
            <a:endParaRPr lang="en-CA"/>
          </a:p>
        </p:txBody>
      </p:sp>
    </p:spTree>
    <p:extLst>
      <p:ext uri="{BB962C8B-B14F-4D97-AF65-F5344CB8AC3E}">
        <p14:creationId xmlns:p14="http://schemas.microsoft.com/office/powerpoint/2010/main" val="1946041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C6D521-E4C7-934C-A0A1-A8052104F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639421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9"/>
          <p:cNvSpPr>
            <a:spLocks noGrp="1"/>
          </p:cNvSpPr>
          <p:nvPr>
            <p:ph type="title"/>
          </p:nvPr>
        </p:nvSpPr>
        <p:spPr>
          <a:xfrm>
            <a:off x="422226" y="305135"/>
            <a:ext cx="6394210" cy="879853"/>
          </a:xfrm>
        </p:spPr>
        <p:txBody>
          <a:bodyPr/>
          <a:lstStyle>
            <a:lvl1pPr>
              <a:defRPr b="1"/>
            </a:lvl1pPr>
          </a:lstStyle>
          <a:p>
            <a:r>
              <a:rPr lang="en-US" dirty="0"/>
              <a:t>Click to edit Master title style</a:t>
            </a:r>
          </a:p>
        </p:txBody>
      </p:sp>
      <p:sp>
        <p:nvSpPr>
          <p:cNvPr id="21" name="Footer Placeholder 10"/>
          <p:cNvSpPr>
            <a:spLocks noGrp="1"/>
          </p:cNvSpPr>
          <p:nvPr>
            <p:ph type="ftr" sz="quarter" idx="11"/>
          </p:nvPr>
        </p:nvSpPr>
        <p:spPr>
          <a:xfrm>
            <a:off x="3794449" y="6319026"/>
            <a:ext cx="4603102" cy="365125"/>
          </a:xfrm>
        </p:spPr>
        <p:txBody>
          <a:bodyPr/>
          <a:lstStyle/>
          <a:p>
            <a:endParaRPr lang="en-US" dirty="0"/>
          </a:p>
        </p:txBody>
      </p:sp>
      <p:sp>
        <p:nvSpPr>
          <p:cNvPr id="22"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pic>
        <p:nvPicPr>
          <p:cNvPr id="12" name="Picture 11">
            <a:extLst>
              <a:ext uri="{FF2B5EF4-FFF2-40B4-BE49-F238E27FC236}">
                <a16:creationId xmlns:a16="http://schemas.microsoft.com/office/drawing/2014/main" id="{1398ABBF-CCB3-F443-A539-C401BBD8BD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549" y="5700587"/>
            <a:ext cx="2709352" cy="618439"/>
          </a:xfrm>
          <a:prstGeom prst="rect">
            <a:avLst/>
          </a:prstGeom>
        </p:spPr>
      </p:pic>
      <p:sp>
        <p:nvSpPr>
          <p:cNvPr id="13" name="Rectangle 12">
            <a:extLst>
              <a:ext uri="{FF2B5EF4-FFF2-40B4-BE49-F238E27FC236}">
                <a16:creationId xmlns:a16="http://schemas.microsoft.com/office/drawing/2014/main" id="{2B695B2A-973A-CC4F-BE3A-49BF70628915}"/>
              </a:ext>
            </a:extLst>
          </p:cNvPr>
          <p:cNvSpPr/>
          <p:nvPr userDrawn="1"/>
        </p:nvSpPr>
        <p:spPr>
          <a:xfrm flipH="1">
            <a:off x="10509382" y="0"/>
            <a:ext cx="1683040" cy="6858000"/>
          </a:xfrm>
          <a:prstGeom prst="rect">
            <a:avLst/>
          </a:prstGeom>
          <a:gradFill flip="none" rotWithShape="1">
            <a:gsLst>
              <a:gs pos="0">
                <a:schemeClr val="bg1">
                  <a:alpha val="81000"/>
                </a:schemeClr>
              </a:gs>
              <a:gs pos="60000">
                <a:schemeClr val="bg1">
                  <a:alpha val="31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009744"/>
      </p:ext>
    </p:extLst>
  </p:cSld>
  <p:clrMapOvr>
    <a:masterClrMapping/>
  </p:clrMapOvr>
  <p:extLst>
    <p:ext uri="{DCECCB84-F9BA-43D5-87BE-67443E8EF086}">
      <p15:sldGuideLst xmlns:p15="http://schemas.microsoft.com/office/powerpoint/2012/main">
        <p15:guide id="2" pos="7080" userDrawn="1">
          <p15:clr>
            <a:srgbClr val="FBAE40"/>
          </p15:clr>
        </p15:guide>
        <p15:guide id="3" orient="horz" pos="15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4A4529-6DD5-0846-BA17-FDB0DBCB58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94106" y="1024128"/>
            <a:ext cx="7104916" cy="1124331"/>
          </a:xfrm>
        </p:spPr>
        <p:txBody>
          <a:bodyPr anchor="b">
            <a:normAutofit/>
          </a:bodyPr>
          <a:lstStyle>
            <a:lvl1pPr>
              <a:defRPr sz="2800">
                <a:solidFill>
                  <a:schemeClr val="bg1"/>
                </a:solidFill>
              </a:defRPr>
            </a:lvl1pPr>
          </a:lstStyle>
          <a:p>
            <a:r>
              <a:rPr lang="en-US" dirty="0"/>
              <a:t>Click to edit Master title style</a:t>
            </a:r>
          </a:p>
        </p:txBody>
      </p:sp>
      <p:sp>
        <p:nvSpPr>
          <p:cNvPr id="3" name="Text Placeholder 2"/>
          <p:cNvSpPr>
            <a:spLocks noGrp="1"/>
          </p:cNvSpPr>
          <p:nvPr>
            <p:ph type="body" idx="1"/>
          </p:nvPr>
        </p:nvSpPr>
        <p:spPr bwMode="gray">
          <a:xfrm>
            <a:off x="594106" y="2532602"/>
            <a:ext cx="7104916" cy="3525298"/>
          </a:xfrm>
        </p:spPr>
        <p:txBody>
          <a:bodyPr>
            <a:norm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207423662"/>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48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Option 3">
    <p:spTree>
      <p:nvGrpSpPr>
        <p:cNvPr id="1" name=""/>
        <p:cNvGrpSpPr/>
        <p:nvPr/>
      </p:nvGrpSpPr>
      <p:grpSpPr>
        <a:xfrm>
          <a:off x="0" y="0"/>
          <a:ext cx="0" cy="0"/>
          <a:chOff x="0" y="0"/>
          <a:chExt cx="0" cy="0"/>
        </a:xfrm>
      </p:grpSpPr>
      <p:sp>
        <p:nvSpPr>
          <p:cNvPr id="2" name="Title 1"/>
          <p:cNvSpPr>
            <a:spLocks noGrp="1"/>
          </p:cNvSpPr>
          <p:nvPr>
            <p:ph type="title"/>
          </p:nvPr>
        </p:nvSpPr>
        <p:spPr>
          <a:xfrm>
            <a:off x="594106" y="1024128"/>
            <a:ext cx="7104916" cy="1124331"/>
          </a:xfrm>
        </p:spPr>
        <p:txBody>
          <a:bodyPr anchor="b">
            <a:normAutofit/>
          </a:bodyPr>
          <a:lstStyle>
            <a:lvl1pPr>
              <a:defRPr sz="2800"/>
            </a:lvl1pPr>
          </a:lstStyle>
          <a:p>
            <a:r>
              <a:rPr lang="en-US" dirty="0"/>
              <a:t>Click to edit Master title style</a:t>
            </a:r>
          </a:p>
        </p:txBody>
      </p:sp>
      <p:sp>
        <p:nvSpPr>
          <p:cNvPr id="3" name="Text Placeholder 2"/>
          <p:cNvSpPr>
            <a:spLocks noGrp="1"/>
          </p:cNvSpPr>
          <p:nvPr>
            <p:ph type="body" idx="1"/>
          </p:nvPr>
        </p:nvSpPr>
        <p:spPr bwMode="gray">
          <a:xfrm>
            <a:off x="594106" y="2532601"/>
            <a:ext cx="7104916" cy="3572363"/>
          </a:xfrm>
        </p:spPr>
        <p:txBody>
          <a:bodyPr>
            <a:normAutofit/>
          </a:bodyPr>
          <a:lstStyle>
            <a:lvl1pPr marL="0" indent="0">
              <a:lnSpc>
                <a:spcPct val="70000"/>
              </a:lnSpc>
              <a:buNone/>
              <a:defRPr sz="4400" b="1" cap="all" baseline="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187766432"/>
      </p:ext>
    </p:extLst>
  </p:cSld>
  <p:clrMapOvr>
    <a:masterClrMapping/>
  </p:clrMapOvr>
  <p:extLst>
    <p:ext uri="{DCECCB84-F9BA-43D5-87BE-67443E8EF086}">
      <p15:sldGuideLst xmlns:p15="http://schemas.microsoft.com/office/powerpoint/2012/main">
        <p15:guide id="1" pos="4872" userDrawn="1">
          <p15:clr>
            <a:srgbClr val="FBAE40"/>
          </p15:clr>
        </p15:guide>
        <p15:guide id="2" orient="horz" pos="381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2224"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3667236"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a:xfrm>
            <a:off x="2332652" y="6319026"/>
            <a:ext cx="1248747" cy="365125"/>
          </a:xfrm>
          <a:prstGeom prst="rect">
            <a:avLst/>
          </a:prstGeom>
        </p:spPr>
        <p:txBody>
          <a:bodyPr/>
          <a:lstStyle/>
          <a:p>
            <a:fld id="{FE7901C5-76B9-4AAA-927C-13C49F5C1DEB}" type="datetime1">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8" name="Content Placeholder 3"/>
          <p:cNvSpPr>
            <a:spLocks noGrp="1"/>
          </p:cNvSpPr>
          <p:nvPr>
            <p:ph sz="half" idx="13"/>
          </p:nvPr>
        </p:nvSpPr>
        <p:spPr>
          <a:xfrm>
            <a:off x="6912248"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8328617"/>
      </p:ext>
    </p:extLst>
  </p:cSld>
  <p:clrMapOvr>
    <a:masterClrMapping/>
  </p:clrMapOvr>
  <p:extLst>
    <p:ext uri="{DCECCB84-F9BA-43D5-87BE-67443E8EF086}">
      <p15:sldGuideLst xmlns:p15="http://schemas.microsoft.com/office/powerpoint/2012/main">
        <p15:guide id="1" pos="7224" userDrawn="1">
          <p15:clr>
            <a:srgbClr val="FBAE40"/>
          </p15:clr>
        </p15:guide>
        <p15:guide id="2" orient="horz" pos="3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3744078689"/>
      </p:ext>
    </p:extLst>
  </p:cSld>
  <p:clrMapOvr>
    <a:masterClrMapping/>
  </p:clrMapOvr>
  <p:extLst>
    <p:ext uri="{DCECCB84-F9BA-43D5-87BE-67443E8EF086}">
      <p15:sldGuideLst xmlns:p15="http://schemas.microsoft.com/office/powerpoint/2012/main">
        <p15:guide id="1" pos="7224" userDrawn="1">
          <p15:clr>
            <a:srgbClr val="FBAE40"/>
          </p15:clr>
        </p15:guide>
        <p15:guide id="2" orient="horz" pos="37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2226" y="1380941"/>
            <a:ext cx="9510245" cy="417867"/>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4" name="Content Placeholder 3"/>
          <p:cNvSpPr>
            <a:spLocks noGrp="1"/>
          </p:cNvSpPr>
          <p:nvPr>
            <p:ph sz="half" idx="2"/>
          </p:nvPr>
        </p:nvSpPr>
        <p:spPr>
          <a:xfrm>
            <a:off x="422226" y="1994760"/>
            <a:ext cx="9510245" cy="40141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093C1-3A22-4FD3-9A2D-0EF7936C6C71}" type="slidenum">
              <a:rPr lang="en-US" smtClean="0"/>
              <a:t>‹#›</a:t>
            </a:fld>
            <a:endParaRPr lang="en-US"/>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36984243"/>
      </p:ext>
    </p:extLst>
  </p:cSld>
  <p:clrMapOvr>
    <a:masterClrMapping/>
  </p:clrMapOvr>
  <p:extLst>
    <p:ext uri="{DCECCB84-F9BA-43D5-87BE-67443E8EF086}">
      <p15:sldGuideLst xmlns:p15="http://schemas.microsoft.com/office/powerpoint/2012/main">
        <p15:guide id="1" pos="7224" userDrawn="1">
          <p15:clr>
            <a:srgbClr val="FBAE40"/>
          </p15:clr>
        </p15:guide>
        <p15:guide id="2" orient="horz" pos="379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Images with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81399" y="1470215"/>
            <a:ext cx="6351072" cy="2097819"/>
          </a:xfrm>
        </p:spPr>
        <p:txBody>
          <a:bodyPr/>
          <a:lstStyle>
            <a:lvl1pPr marL="0" indent="0">
              <a:buNone/>
              <a:defRPr b="1">
                <a:latin typeface="+mj-lt"/>
              </a:defRPr>
            </a:lvl1pPr>
            <a:lvl2pPr marL="0" indent="0">
              <a:buNone/>
              <a:defRPr>
                <a:solidFill>
                  <a:schemeClr val="tx2"/>
                </a:solidFill>
              </a:defRPr>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3581399" y="3787687"/>
            <a:ext cx="6351072" cy="2098199"/>
          </a:xfrm>
        </p:spPr>
        <p:txBody>
          <a:bodyPr/>
          <a:lstStyle>
            <a:lvl1pPr marL="0" indent="0">
              <a:buNone/>
              <a:defRPr b="1">
                <a:latin typeface="+mj-lt"/>
              </a:defRPr>
            </a:lvl1pPr>
            <a:lvl2pPr marL="0" indent="0">
              <a:buNone/>
              <a:defRPr>
                <a:solidFill>
                  <a:schemeClr val="tx2"/>
                </a:solidFill>
              </a:defRPr>
            </a:lvl2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9" name="Picture Placeholder 8"/>
          <p:cNvSpPr>
            <a:spLocks noGrp="1"/>
          </p:cNvSpPr>
          <p:nvPr>
            <p:ph type="pic" sz="quarter" idx="13"/>
          </p:nvPr>
        </p:nvSpPr>
        <p:spPr>
          <a:xfrm>
            <a:off x="422275" y="1469573"/>
            <a:ext cx="3002243" cy="2099109"/>
          </a:xfrm>
        </p:spPr>
        <p:txBody>
          <a:bodyPr/>
          <a:lstStyle/>
          <a:p>
            <a:endParaRPr lang="en-US"/>
          </a:p>
        </p:txBody>
      </p:sp>
      <p:sp>
        <p:nvSpPr>
          <p:cNvPr id="10" name="Picture Placeholder 8"/>
          <p:cNvSpPr>
            <a:spLocks noGrp="1"/>
          </p:cNvSpPr>
          <p:nvPr>
            <p:ph type="pic" sz="quarter" idx="14"/>
          </p:nvPr>
        </p:nvSpPr>
        <p:spPr>
          <a:xfrm>
            <a:off x="422275" y="3787687"/>
            <a:ext cx="3002243" cy="2099109"/>
          </a:xfrm>
        </p:spPr>
        <p:txBody>
          <a:bodyPr/>
          <a:lstStyle/>
          <a:p>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5379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7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2224" y="1452286"/>
            <a:ext cx="4647692" cy="45472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84779" y="1452286"/>
            <a:ext cx="4647692" cy="45472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2231013"/>
      </p:ext>
    </p:extLst>
  </p:cSld>
  <p:clrMapOvr>
    <a:masterClrMapping/>
  </p:clrMapOvr>
  <p:extLst>
    <p:ext uri="{DCECCB84-F9BA-43D5-87BE-67443E8EF086}">
      <p15:sldGuideLst xmlns:p15="http://schemas.microsoft.com/office/powerpoint/2012/main">
        <p15:guide id="1" pos="7224" userDrawn="1">
          <p15:clr>
            <a:srgbClr val="FBAE40"/>
          </p15:clr>
        </p15:guide>
        <p15:guide id="2" orient="horz" pos="379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2225" y="1371600"/>
            <a:ext cx="4666045" cy="420624"/>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4" name="Content Placeholder 3"/>
          <p:cNvSpPr>
            <a:spLocks noGrp="1"/>
          </p:cNvSpPr>
          <p:nvPr>
            <p:ph sz="half" idx="2"/>
          </p:nvPr>
        </p:nvSpPr>
        <p:spPr>
          <a:xfrm>
            <a:off x="422225" y="1978836"/>
            <a:ext cx="4666045" cy="40300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66425" y="1371600"/>
            <a:ext cx="4666045" cy="420624"/>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6" name="Content Placeholder 5"/>
          <p:cNvSpPr>
            <a:spLocks noGrp="1"/>
          </p:cNvSpPr>
          <p:nvPr>
            <p:ph sz="quarter" idx="4"/>
          </p:nvPr>
        </p:nvSpPr>
        <p:spPr>
          <a:xfrm>
            <a:off x="5266425" y="1978836"/>
            <a:ext cx="4666045" cy="40300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093C1-3A22-4FD3-9A2D-0EF7936C6C71}" type="slidenum">
              <a:rPr lang="en-US" smtClean="0"/>
              <a:t>‹#›</a:t>
            </a:fld>
            <a:endParaRPr lang="en-US"/>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06705162"/>
      </p:ext>
    </p:extLst>
  </p:cSld>
  <p:clrMapOvr>
    <a:masterClrMapping/>
  </p:clrMapOvr>
  <p:extLst>
    <p:ext uri="{DCECCB84-F9BA-43D5-87BE-67443E8EF086}">
      <p15:sldGuideLst xmlns:p15="http://schemas.microsoft.com/office/powerpoint/2012/main">
        <p15:guide id="1" pos="7224" userDrawn="1">
          <p15:clr>
            <a:srgbClr val="FBAE40"/>
          </p15:clr>
        </p15:guide>
        <p15:guide id="2" orient="horz" pos="379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1189879260"/>
      </p:ext>
    </p:extLst>
  </p:cSld>
  <p:clrMapOvr>
    <a:masterClrMapping/>
  </p:clrMapOvr>
  <p:extLst>
    <p:ext uri="{DCECCB84-F9BA-43D5-87BE-67443E8EF086}">
      <p15:sldGuideLst xmlns:p15="http://schemas.microsoft.com/office/powerpoint/2012/main">
        <p15:guide id="1" pos="7224" userDrawn="1">
          <p15:clr>
            <a:srgbClr val="FBAE40"/>
          </p15:clr>
        </p15:guide>
        <p15:guide id="2" orient="horz" pos="379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3530906130"/>
      </p:ext>
    </p:extLst>
  </p:cSld>
  <p:clrMapOvr>
    <a:masterClrMapping/>
  </p:clrMapOvr>
  <p:extLst>
    <p:ext uri="{DCECCB84-F9BA-43D5-87BE-67443E8EF086}">
      <p15:sldGuideLst xmlns:p15="http://schemas.microsoft.com/office/powerpoint/2012/main">
        <p15:guide id="1" pos="7224" userDrawn="1">
          <p15:clr>
            <a:srgbClr val="FBAE40"/>
          </p15:clr>
        </p15:guide>
        <p15:guide id="2" orient="horz" pos="37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9DAF1F-698B-D842-985B-6ADB79B4F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61867" y="610465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61867" y="5112039"/>
            <a:ext cx="9144000" cy="879853"/>
          </a:xfrm>
        </p:spPr>
        <p:txBody>
          <a:bodyPr/>
          <a:lstStyle>
            <a:lvl1pPr>
              <a:defRPr b="1">
                <a:solidFill>
                  <a:schemeClr val="bg1"/>
                </a:solidFill>
              </a:defRPr>
            </a:lvl1pPr>
          </a:lstStyle>
          <a:p>
            <a:r>
              <a:rPr lang="en-US" dirty="0"/>
              <a:t>Click to edit Master title style</a:t>
            </a:r>
          </a:p>
        </p:txBody>
      </p:sp>
      <p:sp>
        <p:nvSpPr>
          <p:cNvPr id="13" name="Footer Placeholder 10"/>
          <p:cNvSpPr>
            <a:spLocks noGrp="1"/>
          </p:cNvSpPr>
          <p:nvPr>
            <p:ph type="ftr" sz="quarter" idx="11"/>
          </p:nvPr>
        </p:nvSpPr>
        <p:spPr>
          <a:xfrm>
            <a:off x="3794449" y="6319026"/>
            <a:ext cx="4603102" cy="365125"/>
          </a:xfrm>
        </p:spPr>
        <p:txBody>
          <a:bodyPr/>
          <a:lstStyle/>
          <a:p>
            <a:endParaRPr lang="en-US" dirty="0"/>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pic>
        <p:nvPicPr>
          <p:cNvPr id="22" name="Picture 21">
            <a:extLst>
              <a:ext uri="{FF2B5EF4-FFF2-40B4-BE49-F238E27FC236}">
                <a16:creationId xmlns:a16="http://schemas.microsoft.com/office/drawing/2014/main" id="{E769258D-F5E9-7B47-8EB2-EF11365A28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798" y="5443036"/>
            <a:ext cx="3851335" cy="875990"/>
          </a:xfrm>
          <a:prstGeom prst="rect">
            <a:avLst/>
          </a:prstGeom>
        </p:spPr>
      </p:pic>
    </p:spTree>
    <p:extLst>
      <p:ext uri="{BB962C8B-B14F-4D97-AF65-F5344CB8AC3E}">
        <p14:creationId xmlns:p14="http://schemas.microsoft.com/office/powerpoint/2010/main" val="1969320315"/>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70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FE82CA-7550-6840-977A-A68D9E2972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6510589"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6510589" cy="879853"/>
          </a:xfrm>
        </p:spPr>
        <p:txBody>
          <a:bodyPr/>
          <a:lstStyle>
            <a:lvl1pPr>
              <a:defRPr b="1"/>
            </a:lvl1pPr>
          </a:lstStyle>
          <a:p>
            <a:r>
              <a:rPr lang="en-US" dirty="0"/>
              <a:t>Click to edit Master title style</a:t>
            </a:r>
          </a:p>
        </p:txBody>
      </p:sp>
      <p:sp>
        <p:nvSpPr>
          <p:cNvPr id="18" name="Footer Placeholder 10"/>
          <p:cNvSpPr>
            <a:spLocks noGrp="1"/>
          </p:cNvSpPr>
          <p:nvPr>
            <p:ph type="ftr" sz="quarter" idx="11"/>
          </p:nvPr>
        </p:nvSpPr>
        <p:spPr>
          <a:xfrm>
            <a:off x="3794449" y="6319026"/>
            <a:ext cx="4603102" cy="365125"/>
          </a:xfrm>
        </p:spPr>
        <p:txBody>
          <a:bodyPr/>
          <a:lstStyle/>
          <a:p>
            <a:endParaRPr lang="en-US" dirty="0"/>
          </a:p>
        </p:txBody>
      </p:sp>
      <p:sp>
        <p:nvSpPr>
          <p:cNvPr id="19"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spTree>
    <p:extLst>
      <p:ext uri="{BB962C8B-B14F-4D97-AF65-F5344CB8AC3E}">
        <p14:creationId xmlns:p14="http://schemas.microsoft.com/office/powerpoint/2010/main" val="1528970741"/>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70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E82504-2827-3143-9DF3-883C3457E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7" y="305135"/>
            <a:ext cx="9143999" cy="879853"/>
          </a:xfrm>
        </p:spPr>
        <p:txBody>
          <a:bodyPr/>
          <a:lstStyle>
            <a:lvl1pPr>
              <a:defRPr b="1"/>
            </a:lvl1pPr>
          </a:lstStyle>
          <a:p>
            <a:r>
              <a:rPr lang="en-US" dirty="0"/>
              <a:t>Click to edit Master title style</a:t>
            </a:r>
          </a:p>
        </p:txBody>
      </p:sp>
      <p:sp>
        <p:nvSpPr>
          <p:cNvPr id="14" name="Footer Placeholder 10"/>
          <p:cNvSpPr>
            <a:spLocks noGrp="1"/>
          </p:cNvSpPr>
          <p:nvPr>
            <p:ph type="ftr" sz="quarter" idx="11"/>
          </p:nvPr>
        </p:nvSpPr>
        <p:spPr>
          <a:xfrm>
            <a:off x="3794449" y="6319026"/>
            <a:ext cx="4603102" cy="365125"/>
          </a:xfrm>
        </p:spPr>
        <p:txBody>
          <a:bodyPr/>
          <a:lstStyle/>
          <a:p>
            <a:endParaRPr lang="en-US" dirty="0"/>
          </a:p>
        </p:txBody>
      </p:sp>
      <p:sp>
        <p:nvSpPr>
          <p:cNvPr id="15"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sp>
        <p:nvSpPr>
          <p:cNvPr id="7" name="TextBox 6">
            <a:extLst>
              <a:ext uri="{FF2B5EF4-FFF2-40B4-BE49-F238E27FC236}">
                <a16:creationId xmlns:a16="http://schemas.microsoft.com/office/drawing/2014/main" id="{71CD9F83-7EE1-C84A-8523-EEE1E9D283D7}"/>
              </a:ext>
            </a:extLst>
          </p:cNvPr>
          <p:cNvSpPr txBox="1"/>
          <p:nvPr userDrawn="1"/>
        </p:nvSpPr>
        <p:spPr>
          <a:xfrm>
            <a:off x="-496957" y="3329609"/>
            <a:ext cx="184731" cy="369332"/>
          </a:xfrm>
          <a:prstGeom prst="rect">
            <a:avLst/>
          </a:prstGeom>
          <a:noFill/>
        </p:spPr>
        <p:txBody>
          <a:bodyPr wrap="none" rtlCol="0">
            <a:spAutoFit/>
          </a:bodyPr>
          <a:lstStyle/>
          <a:p>
            <a:endParaRPr lang="en-US" dirty="0"/>
          </a:p>
        </p:txBody>
      </p:sp>
      <p:sp>
        <p:nvSpPr>
          <p:cNvPr id="19" name="Rectangle 18">
            <a:extLst>
              <a:ext uri="{FF2B5EF4-FFF2-40B4-BE49-F238E27FC236}">
                <a16:creationId xmlns:a16="http://schemas.microsoft.com/office/drawing/2014/main" id="{8FE4ED4B-F982-3647-BD16-3092B5569070}"/>
              </a:ext>
            </a:extLst>
          </p:cNvPr>
          <p:cNvSpPr/>
          <p:nvPr userDrawn="1"/>
        </p:nvSpPr>
        <p:spPr>
          <a:xfrm flipH="1">
            <a:off x="10509382" y="0"/>
            <a:ext cx="1683040" cy="6858000"/>
          </a:xfrm>
          <a:prstGeom prst="rect">
            <a:avLst/>
          </a:prstGeom>
          <a:gradFill flip="none" rotWithShape="1">
            <a:gsLst>
              <a:gs pos="0">
                <a:schemeClr val="bg1">
                  <a:alpha val="81000"/>
                </a:schemeClr>
              </a:gs>
              <a:gs pos="60000">
                <a:schemeClr val="bg1">
                  <a:alpha val="31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016669"/>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70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FD0DE1-2F1C-2C43-A361-9DC402B73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3" name="Subtitle 2"/>
          <p:cNvSpPr>
            <a:spLocks noGrp="1"/>
          </p:cNvSpPr>
          <p:nvPr>
            <p:ph type="subTitle" idx="1"/>
          </p:nvPr>
        </p:nvSpPr>
        <p:spPr>
          <a:xfrm>
            <a:off x="741009" y="1194436"/>
            <a:ext cx="3726864" cy="354330"/>
          </a:xfrm>
          <a:noFill/>
        </p:spPr>
        <p:txBody>
          <a:bodyPr>
            <a:normAutofit/>
          </a:bodyPr>
          <a:lstStyle>
            <a:lvl1pPr marL="0" indent="0" algn="l">
              <a:buNone/>
              <a:defRPr sz="16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741009" y="245874"/>
            <a:ext cx="9143999" cy="879853"/>
          </a:xfrm>
          <a:noFill/>
        </p:spPr>
        <p:txBody>
          <a:bodyPr/>
          <a:lstStyle>
            <a:lvl1pPr>
              <a:defRPr b="1">
                <a:solidFill>
                  <a:schemeClr val="bg1"/>
                </a:solidFill>
              </a:defRPr>
            </a:lvl1pPr>
          </a:lstStyle>
          <a:p>
            <a:r>
              <a:rPr lang="en-US" dirty="0"/>
              <a:t>Click to edit Master title style</a:t>
            </a:r>
          </a:p>
        </p:txBody>
      </p:sp>
      <p:sp>
        <p:nvSpPr>
          <p:cNvPr id="17" name="Rectangle 16"/>
          <p:cNvSpPr/>
          <p:nvPr userDrawn="1"/>
        </p:nvSpPr>
        <p:spPr>
          <a:xfrm flipH="1">
            <a:off x="10509382" y="0"/>
            <a:ext cx="1683040" cy="6858000"/>
          </a:xfrm>
          <a:prstGeom prst="rect">
            <a:avLst/>
          </a:prstGeom>
          <a:gradFill flip="none" rotWithShape="1">
            <a:gsLst>
              <a:gs pos="0">
                <a:schemeClr val="bg1">
                  <a:alpha val="81000"/>
                </a:schemeClr>
              </a:gs>
              <a:gs pos="60000">
                <a:schemeClr val="bg1">
                  <a:alpha val="31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0"/>
          <p:cNvSpPr>
            <a:spLocks noGrp="1"/>
          </p:cNvSpPr>
          <p:nvPr>
            <p:ph type="ftr" sz="quarter" idx="11"/>
          </p:nvPr>
        </p:nvSpPr>
        <p:spPr>
          <a:xfrm>
            <a:off x="3794449" y="6319026"/>
            <a:ext cx="4603102" cy="365125"/>
          </a:xfrm>
        </p:spPr>
        <p:txBody>
          <a:bodyPr/>
          <a:lstStyle/>
          <a:p>
            <a:endParaRPr lang="en-US" dirty="0"/>
          </a:p>
        </p:txBody>
      </p:sp>
      <p:sp>
        <p:nvSpPr>
          <p:cNvPr id="15"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sp>
        <p:nvSpPr>
          <p:cNvPr id="16" name="Rectangle 15">
            <a:extLst>
              <a:ext uri="{FF2B5EF4-FFF2-40B4-BE49-F238E27FC236}">
                <a16:creationId xmlns:a16="http://schemas.microsoft.com/office/drawing/2014/main" id="{03FBB36B-81DF-AD43-9F12-BCCB3D34E6D0}"/>
              </a:ext>
            </a:extLst>
          </p:cNvPr>
          <p:cNvSpPr/>
          <p:nvPr userDrawn="1"/>
        </p:nvSpPr>
        <p:spPr>
          <a:xfrm flipH="1">
            <a:off x="10505285" y="0"/>
            <a:ext cx="1683040" cy="6858000"/>
          </a:xfrm>
          <a:prstGeom prst="rect">
            <a:avLst/>
          </a:prstGeom>
          <a:gradFill flip="none" rotWithShape="1">
            <a:gsLst>
              <a:gs pos="0">
                <a:schemeClr val="bg1">
                  <a:alpha val="81000"/>
                </a:schemeClr>
              </a:gs>
              <a:gs pos="60000">
                <a:schemeClr val="bg1">
                  <a:alpha val="31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51430"/>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3"/>
            <a:ext cx="12192000" cy="6856285"/>
          </a:xfrm>
          <a:prstGeom prst="rect">
            <a:avLst/>
          </a:prstGeom>
        </p:spPr>
      </p:pic>
      <p:sp>
        <p:nvSpPr>
          <p:cNvPr id="16" name="Rectangle 15"/>
          <p:cNvSpPr/>
          <p:nvPr userDrawn="1"/>
        </p:nvSpPr>
        <p:spPr>
          <a:xfrm flipH="1">
            <a:off x="10509382" y="0"/>
            <a:ext cx="1683040" cy="6858000"/>
          </a:xfrm>
          <a:prstGeom prst="rect">
            <a:avLst/>
          </a:prstGeom>
          <a:gradFill flip="none" rotWithShape="1">
            <a:gsLst>
              <a:gs pos="0">
                <a:schemeClr val="bg1">
                  <a:alpha val="81000"/>
                </a:schemeClr>
              </a:gs>
              <a:gs pos="60000">
                <a:schemeClr val="bg1">
                  <a:alpha val="31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21804" y="2564781"/>
            <a:ext cx="7449927"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1804" y="1498316"/>
            <a:ext cx="7449927" cy="879853"/>
          </a:xfrm>
        </p:spPr>
        <p:txBody>
          <a:bodyPr/>
          <a:lstStyle>
            <a:lvl1pPr>
              <a:defRPr b="1"/>
            </a:lvl1pPr>
          </a:lstStyle>
          <a:p>
            <a:r>
              <a:rPr lang="en-US" dirty="0"/>
              <a:t>Click to edit Master title style</a:t>
            </a:r>
          </a:p>
        </p:txBody>
      </p:sp>
      <p:sp>
        <p:nvSpPr>
          <p:cNvPr id="13" name="Footer Placeholder 10"/>
          <p:cNvSpPr>
            <a:spLocks noGrp="1"/>
          </p:cNvSpPr>
          <p:nvPr>
            <p:ph type="ftr" sz="quarter" idx="11"/>
          </p:nvPr>
        </p:nvSpPr>
        <p:spPr>
          <a:xfrm>
            <a:off x="3794449" y="6319026"/>
            <a:ext cx="4603102" cy="365125"/>
          </a:xfrm>
        </p:spPr>
        <p:txBody>
          <a:bodyPr/>
          <a:lstStyle/>
          <a:p>
            <a:endParaRPr lang="en-US" dirty="0"/>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pic>
        <p:nvPicPr>
          <p:cNvPr id="11" name="Picture 10">
            <a:extLst>
              <a:ext uri="{FF2B5EF4-FFF2-40B4-BE49-F238E27FC236}">
                <a16:creationId xmlns:a16="http://schemas.microsoft.com/office/drawing/2014/main" id="{22C76B21-BDB9-B344-8962-F1102AF2F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804" y="440795"/>
            <a:ext cx="2709352" cy="618439"/>
          </a:xfrm>
          <a:prstGeom prst="rect">
            <a:avLst/>
          </a:prstGeom>
        </p:spPr>
      </p:pic>
    </p:spTree>
    <p:extLst>
      <p:ext uri="{BB962C8B-B14F-4D97-AF65-F5344CB8AC3E}">
        <p14:creationId xmlns:p14="http://schemas.microsoft.com/office/powerpoint/2010/main" val="2282798837"/>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31303-E747-324E-8EE9-87E4F9EA9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2" name="Rectangle 1"/>
          <p:cNvSpPr/>
          <p:nvPr userDrawn="1"/>
        </p:nvSpPr>
        <p:spPr bwMode="gray">
          <a:xfrm>
            <a:off x="0" y="-2"/>
            <a:ext cx="12192000" cy="1273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422226" y="1371600"/>
            <a:ext cx="9144000" cy="1019390"/>
          </a:xfrm>
          <a:solidFill>
            <a:schemeClr val="bg1"/>
          </a:solidFill>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9144000" cy="879853"/>
          </a:xfrm>
        </p:spPr>
        <p:txBody>
          <a:bodyPr/>
          <a:lstStyle>
            <a:lvl1pPr>
              <a:defRPr b="1"/>
            </a:lvl1pPr>
          </a:lstStyle>
          <a:p>
            <a:r>
              <a:rPr lang="en-US" dirty="0"/>
              <a:t>Click to edit Master title style</a:t>
            </a:r>
          </a:p>
        </p:txBody>
      </p:sp>
      <p:sp>
        <p:nvSpPr>
          <p:cNvPr id="18" name="Footer Placeholder 10"/>
          <p:cNvSpPr>
            <a:spLocks noGrp="1"/>
          </p:cNvSpPr>
          <p:nvPr>
            <p:ph type="ftr" sz="quarter" idx="11"/>
          </p:nvPr>
        </p:nvSpPr>
        <p:spPr>
          <a:xfrm>
            <a:off x="3794449" y="6319026"/>
            <a:ext cx="4603102" cy="365125"/>
          </a:xfrm>
        </p:spPr>
        <p:txBody>
          <a:bodyPr/>
          <a:lstStyle/>
          <a:p>
            <a:endParaRPr lang="en-US" dirty="0"/>
          </a:p>
        </p:txBody>
      </p:sp>
      <p:sp>
        <p:nvSpPr>
          <p:cNvPr id="19"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pic>
        <p:nvPicPr>
          <p:cNvPr id="7" name="Picture 6">
            <a:extLst>
              <a:ext uri="{FF2B5EF4-FFF2-40B4-BE49-F238E27FC236}">
                <a16:creationId xmlns:a16="http://schemas.microsoft.com/office/drawing/2014/main" id="{B6E415FD-5436-4A4A-82D2-43A6D06BF9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417" y="6083669"/>
            <a:ext cx="2640051" cy="600482"/>
          </a:xfrm>
          <a:prstGeom prst="rect">
            <a:avLst/>
          </a:prstGeom>
        </p:spPr>
      </p:pic>
    </p:spTree>
    <p:extLst>
      <p:ext uri="{BB962C8B-B14F-4D97-AF65-F5344CB8AC3E}">
        <p14:creationId xmlns:p14="http://schemas.microsoft.com/office/powerpoint/2010/main" val="101316211"/>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title"/>
          </p:nvPr>
        </p:nvSpPr>
        <p:spPr>
          <a:xfrm>
            <a:off x="422226" y="305135"/>
            <a:ext cx="9144000" cy="879853"/>
          </a:xfrm>
        </p:spPr>
        <p:txBody>
          <a:bodyPr/>
          <a:lstStyle>
            <a:lvl1pPr>
              <a:defRPr b="1"/>
            </a:lvl1pPr>
          </a:lstStyle>
          <a:p>
            <a:r>
              <a:rPr lang="en-US" dirty="0"/>
              <a:t>Click to edit Master title style</a:t>
            </a:r>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pic>
        <p:nvPicPr>
          <p:cNvPr id="13" name="Picture 12">
            <a:extLst>
              <a:ext uri="{FF2B5EF4-FFF2-40B4-BE49-F238E27FC236}">
                <a16:creationId xmlns:a16="http://schemas.microsoft.com/office/drawing/2014/main" id="{4EF22264-1579-8F48-9B9C-4130C26BA6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549" y="5752628"/>
            <a:ext cx="2709352" cy="618439"/>
          </a:xfrm>
          <a:prstGeom prst="rect">
            <a:avLst/>
          </a:prstGeom>
        </p:spPr>
      </p:pic>
    </p:spTree>
    <p:extLst>
      <p:ext uri="{BB962C8B-B14F-4D97-AF65-F5344CB8AC3E}">
        <p14:creationId xmlns:p14="http://schemas.microsoft.com/office/powerpoint/2010/main" val="321656284"/>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70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57367" b="833"/>
          <a:stretch/>
        </p:blipFill>
        <p:spPr>
          <a:xfrm>
            <a:off x="0" y="0"/>
            <a:ext cx="12192000" cy="6858000"/>
          </a:xfrm>
          <a:prstGeom prst="rect">
            <a:avLst/>
          </a:prstGeom>
        </p:spPr>
      </p:pic>
      <p:sp>
        <p:nvSpPr>
          <p:cNvPr id="2" name="Title 1"/>
          <p:cNvSpPr>
            <a:spLocks noGrp="1"/>
          </p:cNvSpPr>
          <p:nvPr>
            <p:ph type="title"/>
          </p:nvPr>
        </p:nvSpPr>
        <p:spPr>
          <a:xfrm>
            <a:off x="594106" y="1024128"/>
            <a:ext cx="4801983" cy="1124331"/>
          </a:xfrm>
        </p:spPr>
        <p:txBody>
          <a:bodyPr anchor="b">
            <a:normAutofit/>
          </a:bodyPr>
          <a:lstStyle>
            <a:lvl1pPr>
              <a:defRPr sz="2800"/>
            </a:lvl1pPr>
          </a:lstStyle>
          <a:p>
            <a:r>
              <a:rPr lang="en-US" dirty="0"/>
              <a:t>Click to edit Master title style</a:t>
            </a:r>
          </a:p>
        </p:txBody>
      </p:sp>
      <p:sp>
        <p:nvSpPr>
          <p:cNvPr id="3" name="Text Placeholder 2"/>
          <p:cNvSpPr>
            <a:spLocks noGrp="1"/>
          </p:cNvSpPr>
          <p:nvPr>
            <p:ph type="body" idx="1"/>
          </p:nvPr>
        </p:nvSpPr>
        <p:spPr>
          <a:xfrm>
            <a:off x="594106" y="2532602"/>
            <a:ext cx="4801983" cy="1500187"/>
          </a:xfrm>
        </p:spPr>
        <p:txBody>
          <a:bodyPr>
            <a:normAutofit/>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3746164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t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226" y="305135"/>
            <a:ext cx="9510245" cy="8798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bwMode="gray">
          <a:xfrm>
            <a:off x="422226" y="1452286"/>
            <a:ext cx="9510245" cy="45314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794449" y="6319026"/>
            <a:ext cx="4603102"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11560627" y="6319026"/>
            <a:ext cx="436984"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fld id="{E95093C1-3A22-4FD3-9A2D-0EF7936C6C71}" type="slidenum">
              <a:rPr lang="en-US" smtClean="0"/>
              <a:pPr/>
              <a:t>‹#›</a:t>
            </a:fld>
            <a:endParaRPr lang="en-US" dirty="0"/>
          </a:p>
        </p:txBody>
      </p:sp>
      <p:cxnSp>
        <p:nvCxnSpPr>
          <p:cNvPr id="9" name="Straight Connector 8"/>
          <p:cNvCxnSpPr/>
          <p:nvPr userDrawn="1"/>
        </p:nvCxnSpPr>
        <p:spPr>
          <a:xfrm>
            <a:off x="11432983" y="6354231"/>
            <a:ext cx="0" cy="2223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0216440-A873-2F44-896D-4C50A66C306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671377" y="6398685"/>
            <a:ext cx="1633963" cy="205805"/>
          </a:xfrm>
          <a:prstGeom prst="rect">
            <a:avLst/>
          </a:prstGeom>
        </p:spPr>
      </p:pic>
      <p:pic>
        <p:nvPicPr>
          <p:cNvPr id="14" name="Picture 13">
            <a:extLst>
              <a:ext uri="{FF2B5EF4-FFF2-40B4-BE49-F238E27FC236}">
                <a16:creationId xmlns:a16="http://schemas.microsoft.com/office/drawing/2014/main" id="{D9E83B78-E50A-1448-97D9-188F0B42DE65}"/>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22226" y="5958170"/>
            <a:ext cx="2709352" cy="618439"/>
          </a:xfrm>
          <a:prstGeom prst="rect">
            <a:avLst/>
          </a:prstGeom>
        </p:spPr>
      </p:pic>
    </p:spTree>
    <p:extLst>
      <p:ext uri="{BB962C8B-B14F-4D97-AF65-F5344CB8AC3E}">
        <p14:creationId xmlns:p14="http://schemas.microsoft.com/office/powerpoint/2010/main" val="529282817"/>
      </p:ext>
    </p:extLst>
  </p:cSld>
  <p:clrMap bg1="lt1" tx1="dk1" bg2="lt2" tx2="dk2" accent1="accent1" accent2="accent2" accent3="accent3" accent4="accent4" accent5="accent5" accent6="accent6" hlink="hlink" folHlink="folHlink"/>
  <p:sldLayoutIdLst>
    <p:sldLayoutId id="2147483660" r:id="rId1"/>
    <p:sldLayoutId id="2147483658" r:id="rId2"/>
    <p:sldLayoutId id="2147483661" r:id="rId3"/>
    <p:sldLayoutId id="2147483659" r:id="rId4"/>
    <p:sldLayoutId id="2147483669" r:id="rId5"/>
    <p:sldLayoutId id="2147483667" r:id="rId6"/>
    <p:sldLayoutId id="2147483668" r:id="rId7"/>
    <p:sldLayoutId id="2147483649" r:id="rId8"/>
    <p:sldLayoutId id="2147483663" r:id="rId9"/>
    <p:sldLayoutId id="2147483651" r:id="rId10"/>
    <p:sldLayoutId id="2147483662" r:id="rId11"/>
    <p:sldLayoutId id="2147483666" r:id="rId12"/>
    <p:sldLayoutId id="2147483650" r:id="rId13"/>
    <p:sldLayoutId id="2147483664" r:id="rId14"/>
    <p:sldLayoutId id="2147483665" r:id="rId15"/>
    <p:sldLayoutId id="2147483652" r:id="rId16"/>
    <p:sldLayoutId id="2147483653" r:id="rId17"/>
    <p:sldLayoutId id="2147483654" r:id="rId18"/>
    <p:sldLayoutId id="2147483655" r:id="rId19"/>
  </p:sldLayoutIdLst>
  <p:hf hdr="0" ftr="0" dt="0"/>
  <p:txStyles>
    <p:title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mailto:admissions.oise@utoronto.ca" TargetMode="External"/><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hyperlink" Target="mailto:sofya.malik@utoronto.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mailto:admissions.oise@utoronto.ca" TargetMode="External"/><Relationship Id="rId2" Type="http://schemas.openxmlformats.org/officeDocument/2006/relationships/hyperlink" Target="http://www.oise.utoronto.ca/lhae/" TargetMode="Externa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hyperlink" Target="mailto:sofya.malik@utoronto.ca" TargetMode="External"/><Relationship Id="rId4" Type="http://schemas.openxmlformats.org/officeDocument/2006/relationships/hyperlink" Target="mailto:xiaoyong.xia@utoronto.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7873EE-59F6-B160-0A07-C43687FCEA58}"/>
              </a:ext>
            </a:extLst>
          </p:cNvPr>
          <p:cNvSpPr>
            <a:spLocks noGrp="1"/>
          </p:cNvSpPr>
          <p:nvPr>
            <p:ph type="subTitle" idx="1"/>
          </p:nvPr>
        </p:nvSpPr>
        <p:spPr>
          <a:xfrm>
            <a:off x="180892" y="1396283"/>
            <a:ext cx="4709160" cy="3086100"/>
          </a:xfrm>
        </p:spPr>
        <p:txBody>
          <a:bodyPr>
            <a:normAutofit/>
          </a:bodyPr>
          <a:lstStyle/>
          <a:p>
            <a:r>
              <a:rPr lang="en-US" sz="2400" dirty="0">
                <a:solidFill>
                  <a:schemeClr val="tx1"/>
                </a:solidFill>
              </a:rPr>
              <a:t>Dr. </a:t>
            </a:r>
            <a:r>
              <a:rPr lang="en-US" sz="2400" dirty="0" err="1">
                <a:solidFill>
                  <a:schemeClr val="tx1"/>
                </a:solidFill>
              </a:rPr>
              <a:t>Sofya</a:t>
            </a:r>
            <a:r>
              <a:rPr lang="en-US" sz="2400" dirty="0">
                <a:solidFill>
                  <a:schemeClr val="tx1"/>
                </a:solidFill>
              </a:rPr>
              <a:t> Malik</a:t>
            </a:r>
            <a:r>
              <a:rPr lang="en-US" sz="2400" b="0" dirty="0">
                <a:solidFill>
                  <a:schemeClr val="tx1"/>
                </a:solidFill>
              </a:rPr>
              <a:t>, Assistant Professor - Teaching Stream, Educational Leadership &amp; Policy (ELP), OISE </a:t>
            </a:r>
          </a:p>
          <a:p>
            <a:r>
              <a:rPr lang="en-US" sz="2400" dirty="0">
                <a:solidFill>
                  <a:schemeClr val="tx1"/>
                </a:solidFill>
              </a:rPr>
              <a:t>Vesna </a:t>
            </a:r>
            <a:r>
              <a:rPr lang="en-US" sz="2400" dirty="0" err="1">
                <a:solidFill>
                  <a:schemeClr val="tx1"/>
                </a:solidFill>
              </a:rPr>
              <a:t>Bajic</a:t>
            </a:r>
            <a:r>
              <a:rPr lang="en-US" sz="2400" b="0" dirty="0">
                <a:solidFill>
                  <a:schemeClr val="tx1"/>
                </a:solidFill>
              </a:rPr>
              <a:t>, Communications &amp; Special Projects, Leadership, Adult&amp; Higher Education, OISE</a:t>
            </a:r>
          </a:p>
        </p:txBody>
      </p:sp>
      <p:sp>
        <p:nvSpPr>
          <p:cNvPr id="3" name="Title 2">
            <a:extLst>
              <a:ext uri="{FF2B5EF4-FFF2-40B4-BE49-F238E27FC236}">
                <a16:creationId xmlns:a16="http://schemas.microsoft.com/office/drawing/2014/main" id="{01D2537B-3526-8F0A-E833-4EB632229D67}"/>
              </a:ext>
            </a:extLst>
          </p:cNvPr>
          <p:cNvSpPr>
            <a:spLocks noGrp="1"/>
          </p:cNvSpPr>
          <p:nvPr>
            <p:ph type="title"/>
          </p:nvPr>
        </p:nvSpPr>
        <p:spPr/>
        <p:txBody>
          <a:bodyPr>
            <a:normAutofit/>
          </a:bodyPr>
          <a:lstStyle/>
          <a:p>
            <a:r>
              <a:rPr lang="en-US" sz="4000" dirty="0"/>
              <a:t>Welcome!</a:t>
            </a:r>
          </a:p>
        </p:txBody>
      </p:sp>
      <p:sp>
        <p:nvSpPr>
          <p:cNvPr id="4" name="Slide Number Placeholder 3">
            <a:extLst>
              <a:ext uri="{FF2B5EF4-FFF2-40B4-BE49-F238E27FC236}">
                <a16:creationId xmlns:a16="http://schemas.microsoft.com/office/drawing/2014/main" id="{366CA35B-ED9A-C221-54DB-BC4E1309A459}"/>
              </a:ext>
            </a:extLst>
          </p:cNvPr>
          <p:cNvSpPr>
            <a:spLocks noGrp="1"/>
          </p:cNvSpPr>
          <p:nvPr>
            <p:ph type="sldNum" sz="quarter" idx="12"/>
          </p:nvPr>
        </p:nvSpPr>
        <p:spPr/>
        <p:txBody>
          <a:bodyPr/>
          <a:lstStyle/>
          <a:p>
            <a:fld id="{E95093C1-3A22-4FD3-9A2D-0EF7936C6C71}" type="slidenum">
              <a:rPr lang="en-US" smtClean="0"/>
              <a:pPr/>
              <a:t>1</a:t>
            </a:fld>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9EA0C982-0B99-91F4-137F-2206FFE298C0}"/>
              </a:ext>
            </a:extLst>
          </p:cNvPr>
          <p:cNvPicPr>
            <a:picLocks noChangeAspect="1"/>
          </p:cNvPicPr>
          <p:nvPr/>
        </p:nvPicPr>
        <p:blipFill rotWithShape="1">
          <a:blip r:embed="rId2">
            <a:extLst>
              <a:ext uri="{28A0092B-C50C-407E-A947-70E740481C1C}">
                <a14:useLocalDpi xmlns:a14="http://schemas.microsoft.com/office/drawing/2010/main" val="0"/>
              </a:ext>
            </a:extLst>
          </a:blip>
          <a:srcRect t="4542" r="2353"/>
          <a:stretch/>
        </p:blipFill>
        <p:spPr>
          <a:xfrm>
            <a:off x="4890052" y="0"/>
            <a:ext cx="7407965" cy="6858000"/>
          </a:xfrm>
          <a:prstGeom prst="rect">
            <a:avLst/>
          </a:prstGeom>
        </p:spPr>
      </p:pic>
    </p:spTree>
    <p:extLst>
      <p:ext uri="{BB962C8B-B14F-4D97-AF65-F5344CB8AC3E}">
        <p14:creationId xmlns:p14="http://schemas.microsoft.com/office/powerpoint/2010/main" val="1456231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189B582-43C3-618D-14FE-C82039EF7F55}"/>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Panelists</a:t>
            </a:r>
          </a:p>
        </p:txBody>
      </p:sp>
      <p:sp>
        <p:nvSpPr>
          <p:cNvPr id="3" name="Content Placeholder 2">
            <a:extLst>
              <a:ext uri="{FF2B5EF4-FFF2-40B4-BE49-F238E27FC236}">
                <a16:creationId xmlns:a16="http://schemas.microsoft.com/office/drawing/2014/main" id="{F9312EF2-F2B7-F883-21C3-D4F5D0A16190}"/>
              </a:ext>
            </a:extLst>
          </p:cNvPr>
          <p:cNvSpPr>
            <a:spLocks noGrp="1"/>
          </p:cNvSpPr>
          <p:nvPr>
            <p:ph idx="1"/>
          </p:nvPr>
        </p:nvSpPr>
        <p:spPr>
          <a:xfrm>
            <a:off x="1367624" y="2490436"/>
            <a:ext cx="9708995" cy="3567173"/>
          </a:xfrm>
        </p:spPr>
        <p:txBody>
          <a:bodyPr anchor="ctr">
            <a:normAutofit/>
          </a:bodyPr>
          <a:lstStyle/>
          <a:p>
            <a:pPr marL="0" indent="0">
              <a:buNone/>
            </a:pPr>
            <a:r>
              <a:rPr lang="en-CA" sz="2400" dirty="0"/>
              <a:t>Session Moderator: </a:t>
            </a:r>
            <a:r>
              <a:rPr lang="en-CA" sz="2400" b="1" dirty="0"/>
              <a:t>Dr. </a:t>
            </a:r>
            <a:r>
              <a:rPr lang="en-CA" sz="2400" b="1" dirty="0" err="1"/>
              <a:t>Sofya</a:t>
            </a:r>
            <a:r>
              <a:rPr lang="en-CA" sz="2400" b="1" dirty="0"/>
              <a:t> Malik</a:t>
            </a:r>
            <a:r>
              <a:rPr lang="en-CA" sz="2400" dirty="0"/>
              <a:t>, Assistant Professor - Teaching Stream, OISE, International Leadership and Policy EdD Program Coordinator</a:t>
            </a:r>
          </a:p>
          <a:p>
            <a:pPr marL="0" indent="0">
              <a:buNone/>
            </a:pPr>
            <a:r>
              <a:rPr lang="en-CA" sz="2400" b="1" dirty="0"/>
              <a:t>Dr. Ahmad </a:t>
            </a:r>
            <a:r>
              <a:rPr lang="en-CA" sz="2400" b="1" dirty="0" err="1"/>
              <a:t>Jibran</a:t>
            </a:r>
            <a:r>
              <a:rPr lang="en-CA" sz="2400" dirty="0"/>
              <a:t>, Director Academics, The Punjab School System, Pakistan</a:t>
            </a:r>
          </a:p>
          <a:p>
            <a:pPr marL="0" indent="0">
              <a:buNone/>
            </a:pPr>
            <a:r>
              <a:rPr lang="en-CA" sz="2400" b="1" dirty="0"/>
              <a:t>Min (Caroline) Xu</a:t>
            </a:r>
            <a:r>
              <a:rPr lang="en-CA" sz="2400" dirty="0"/>
              <a:t>, Deputy Head of School (Academics) &amp; Principal and Head of Hongqiao Campus, YK Pao School, Shanghai</a:t>
            </a:r>
          </a:p>
          <a:p>
            <a:pPr marL="0" indent="0">
              <a:buNone/>
            </a:pPr>
            <a:r>
              <a:rPr lang="en-CA" sz="2400" b="1" dirty="0"/>
              <a:t>Dr. Katherine </a:t>
            </a:r>
            <a:r>
              <a:rPr lang="en-CA" sz="2400" b="1" dirty="0" err="1"/>
              <a:t>Witherow</a:t>
            </a:r>
            <a:r>
              <a:rPr lang="en-CA" sz="2400" dirty="0"/>
              <a:t>, Associate Faculty at Royal Roads University, in the Master of Arts in Educational Leadership &amp; Management program</a:t>
            </a:r>
          </a:p>
          <a:p>
            <a:endParaRPr lang="en-US" sz="2400" dirty="0"/>
          </a:p>
        </p:txBody>
      </p:sp>
      <p:sp>
        <p:nvSpPr>
          <p:cNvPr id="4" name="Slide Number Placeholder 3">
            <a:extLst>
              <a:ext uri="{FF2B5EF4-FFF2-40B4-BE49-F238E27FC236}">
                <a16:creationId xmlns:a16="http://schemas.microsoft.com/office/drawing/2014/main" id="{CC84E401-ED0B-115E-A442-60C6DF25A3D9}"/>
              </a:ext>
            </a:extLst>
          </p:cNvPr>
          <p:cNvSpPr>
            <a:spLocks noGrp="1"/>
          </p:cNvSpPr>
          <p:nvPr>
            <p:ph type="sldNum" sz="quarter" idx="12"/>
          </p:nvPr>
        </p:nvSpPr>
        <p:spPr>
          <a:xfrm>
            <a:off x="10707624" y="6382512"/>
            <a:ext cx="685800" cy="320040"/>
          </a:xfrm>
        </p:spPr>
        <p:txBody>
          <a:bodyPr>
            <a:normAutofit/>
          </a:bodyPr>
          <a:lstStyle/>
          <a:p>
            <a:pPr>
              <a:spcAft>
                <a:spcPts val="600"/>
              </a:spcAft>
            </a:pPr>
            <a:fld id="{E95093C1-3A22-4FD3-9A2D-0EF7936C6C71}" type="slidenum">
              <a:rPr lang="en-US" smtClean="0"/>
              <a:pPr>
                <a:spcAft>
                  <a:spcPts val="600"/>
                </a:spcAft>
              </a:pPr>
              <a:t>10</a:t>
            </a:fld>
            <a:endParaRPr lang="en-US"/>
          </a:p>
        </p:txBody>
      </p:sp>
    </p:spTree>
    <p:extLst>
      <p:ext uri="{BB962C8B-B14F-4D97-AF65-F5344CB8AC3E}">
        <p14:creationId xmlns:p14="http://schemas.microsoft.com/office/powerpoint/2010/main" val="8593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D6198911-E358-90ED-167C-0B10ACA00F5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4000" dirty="0">
                <a:solidFill>
                  <a:schemeClr val="bg1">
                    <a:lumMod val="95000"/>
                    <a:lumOff val="5000"/>
                  </a:schemeClr>
                </a:solidFill>
              </a:rPr>
              <a:t>Panelist Introductions: </a:t>
            </a:r>
            <a:br>
              <a:rPr lang="en-US" sz="4000" dirty="0">
                <a:solidFill>
                  <a:schemeClr val="bg1">
                    <a:lumMod val="95000"/>
                    <a:lumOff val="5000"/>
                  </a:schemeClr>
                </a:solidFill>
              </a:rPr>
            </a:br>
            <a:r>
              <a:rPr lang="en-US" sz="4000" dirty="0">
                <a:solidFill>
                  <a:schemeClr val="bg1">
                    <a:lumMod val="95000"/>
                    <a:lumOff val="5000"/>
                  </a:schemeClr>
                </a:solidFill>
              </a:rPr>
              <a:t>your current role and why you chose to do the EdD degree  </a:t>
            </a:r>
          </a:p>
        </p:txBody>
      </p:sp>
      <p:sp>
        <p:nvSpPr>
          <p:cNvPr id="4" name="Slide Number Placeholder 3">
            <a:extLst>
              <a:ext uri="{FF2B5EF4-FFF2-40B4-BE49-F238E27FC236}">
                <a16:creationId xmlns:a16="http://schemas.microsoft.com/office/drawing/2014/main" id="{4C93A3E5-2556-92E6-0707-CEF3BC12BD43}"/>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defTabSz="457200">
              <a:spcAft>
                <a:spcPts val="600"/>
              </a:spcAft>
            </a:pPr>
            <a:fld id="{E95093C1-3A22-4FD3-9A2D-0EF7936C6C71}" type="slidenum">
              <a:rPr lang="en-US" sz="1500">
                <a:solidFill>
                  <a:srgbClr val="FFFFFF"/>
                </a:solidFill>
              </a:rPr>
              <a:pPr defTabSz="457200">
                <a:spcAft>
                  <a:spcPts val="600"/>
                </a:spcAft>
              </a:pPr>
              <a:t>11</a:t>
            </a:fld>
            <a:endParaRPr lang="en-US" sz="1500">
              <a:solidFill>
                <a:srgbClr val="FFFFFF"/>
              </a:solidFill>
            </a:endParaRPr>
          </a:p>
        </p:txBody>
      </p:sp>
    </p:spTree>
    <p:extLst>
      <p:ext uri="{BB962C8B-B14F-4D97-AF65-F5344CB8AC3E}">
        <p14:creationId xmlns:p14="http://schemas.microsoft.com/office/powerpoint/2010/main" val="1226653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E16C34A-5612-E682-D052-8A8EF61F9BBD}"/>
              </a:ext>
            </a:extLst>
          </p:cNvPr>
          <p:cNvSpPr>
            <a:spLocks noGrp="1"/>
          </p:cNvSpPr>
          <p:nvPr>
            <p:ph type="title"/>
          </p:nvPr>
        </p:nvSpPr>
        <p:spPr>
          <a:xfrm>
            <a:off x="2555631" y="1441938"/>
            <a:ext cx="7080738" cy="3974124"/>
          </a:xfrm>
        </p:spPr>
        <p:txBody>
          <a:bodyPr vert="horz" lIns="91440" tIns="45720" rIns="91440" bIns="45720" rtlCol="0" anchor="ctr">
            <a:normAutofit fontScale="90000"/>
          </a:bodyPr>
          <a:lstStyle/>
          <a:p>
            <a:pPr algn="ctr" fontAlgn="base"/>
            <a:r>
              <a:rPr lang="en-US" sz="2600" dirty="0">
                <a:solidFill>
                  <a:schemeClr val="bg1">
                    <a:lumMod val="95000"/>
                    <a:lumOff val="5000"/>
                  </a:schemeClr>
                </a:solidFill>
              </a:rPr>
              <a:t> </a:t>
            </a:r>
            <a:r>
              <a:rPr lang="en-US" sz="3600" dirty="0">
                <a:solidFill>
                  <a:schemeClr val="bg1">
                    <a:lumMod val="95000"/>
                    <a:lumOff val="5000"/>
                  </a:schemeClr>
                </a:solidFill>
              </a:rPr>
              <a:t>What is the impact of the EdD on your career?</a:t>
            </a:r>
            <a:br>
              <a:rPr lang="en-US" sz="3600" dirty="0">
                <a:solidFill>
                  <a:schemeClr val="bg1">
                    <a:lumMod val="95000"/>
                    <a:lumOff val="5000"/>
                  </a:schemeClr>
                </a:solidFill>
              </a:rPr>
            </a:br>
            <a:r>
              <a:rPr lang="en-US" sz="3600" dirty="0">
                <a:solidFill>
                  <a:schemeClr val="bg1">
                    <a:lumMod val="95000"/>
                    <a:lumOff val="5000"/>
                  </a:schemeClr>
                </a:solidFill>
              </a:rPr>
              <a:t> How DO/did your doctoral studies at OISE</a:t>
            </a:r>
            <a:br>
              <a:rPr lang="en-US" sz="3600" dirty="0">
                <a:solidFill>
                  <a:schemeClr val="bg1">
                    <a:lumMod val="95000"/>
                    <a:lumOff val="5000"/>
                  </a:schemeClr>
                </a:solidFill>
              </a:rPr>
            </a:br>
            <a:r>
              <a:rPr lang="en-US" sz="3600" dirty="0">
                <a:solidFill>
                  <a:schemeClr val="bg1">
                    <a:lumMod val="95000"/>
                    <a:lumOff val="5000"/>
                  </a:schemeClr>
                </a:solidFill>
              </a:rPr>
              <a:t> influence or inform your career? </a:t>
            </a:r>
            <a:br>
              <a:rPr lang="en-US" sz="3600" dirty="0">
                <a:solidFill>
                  <a:schemeClr val="bg1">
                    <a:lumMod val="95000"/>
                    <a:lumOff val="5000"/>
                  </a:schemeClr>
                </a:solidFill>
              </a:rPr>
            </a:br>
            <a:r>
              <a:rPr lang="en-US" sz="3600" dirty="0">
                <a:solidFill>
                  <a:schemeClr val="bg1">
                    <a:lumMod val="95000"/>
                    <a:lumOff val="5000"/>
                  </a:schemeClr>
                </a:solidFill>
              </a:rPr>
              <a:t>                             </a:t>
            </a:r>
            <a:br>
              <a:rPr lang="en-US" sz="3600" dirty="0">
                <a:solidFill>
                  <a:schemeClr val="bg1">
                    <a:lumMod val="95000"/>
                    <a:lumOff val="5000"/>
                  </a:schemeClr>
                </a:solidFill>
              </a:rPr>
            </a:br>
            <a:r>
              <a:rPr lang="en-US" sz="3600" dirty="0">
                <a:solidFill>
                  <a:schemeClr val="bg1">
                    <a:lumMod val="95000"/>
                    <a:lumOff val="5000"/>
                  </a:schemeClr>
                </a:solidFill>
              </a:rPr>
              <a:t>Could you describe the role of transferable skills, the OISE network or community in shaping your journey?</a:t>
            </a:r>
            <a:br>
              <a:rPr lang="en-US" sz="2600" dirty="0">
                <a:solidFill>
                  <a:schemeClr val="bg1">
                    <a:lumMod val="95000"/>
                    <a:lumOff val="5000"/>
                  </a:schemeClr>
                </a:solidFill>
              </a:rPr>
            </a:br>
            <a:endParaRPr lang="en-US" sz="2600" dirty="0">
              <a:solidFill>
                <a:schemeClr val="bg1">
                  <a:lumMod val="95000"/>
                  <a:lumOff val="5000"/>
                </a:schemeClr>
              </a:solidFill>
            </a:endParaRPr>
          </a:p>
        </p:txBody>
      </p:sp>
      <p:sp>
        <p:nvSpPr>
          <p:cNvPr id="4" name="Slide Number Placeholder 3">
            <a:extLst>
              <a:ext uri="{FF2B5EF4-FFF2-40B4-BE49-F238E27FC236}">
                <a16:creationId xmlns:a16="http://schemas.microsoft.com/office/drawing/2014/main" id="{486C4765-190D-33D9-7F6E-C360436FD578}"/>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defTabSz="457200">
              <a:spcAft>
                <a:spcPts val="600"/>
              </a:spcAft>
            </a:pPr>
            <a:fld id="{E95093C1-3A22-4FD3-9A2D-0EF7936C6C71}" type="slidenum">
              <a:rPr lang="en-US" sz="1500">
                <a:solidFill>
                  <a:srgbClr val="FFFFFF"/>
                </a:solidFill>
              </a:rPr>
              <a:pPr defTabSz="457200">
                <a:spcAft>
                  <a:spcPts val="600"/>
                </a:spcAft>
              </a:pPr>
              <a:t>12</a:t>
            </a:fld>
            <a:endParaRPr lang="en-US" sz="1500">
              <a:solidFill>
                <a:srgbClr val="FFFFFF"/>
              </a:solidFill>
            </a:endParaRPr>
          </a:p>
        </p:txBody>
      </p:sp>
    </p:spTree>
    <p:extLst>
      <p:ext uri="{BB962C8B-B14F-4D97-AF65-F5344CB8AC3E}">
        <p14:creationId xmlns:p14="http://schemas.microsoft.com/office/powerpoint/2010/main" val="11599390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ar-view of rows of people watching a film in a theater">
            <a:extLst>
              <a:ext uri="{FF2B5EF4-FFF2-40B4-BE49-F238E27FC236}">
                <a16:creationId xmlns:a16="http://schemas.microsoft.com/office/drawing/2014/main" id="{81EB0D29-AA48-AA06-3147-0D35F8E01E29}"/>
              </a:ext>
            </a:extLst>
          </p:cNvPr>
          <p:cNvPicPr>
            <a:picLocks noChangeAspect="1"/>
          </p:cNvPicPr>
          <p:nvPr/>
        </p:nvPicPr>
        <p:blipFill rotWithShape="1">
          <a:blip r:embed="rId2"/>
          <a:srcRect t="5818" r="23298" b="3273"/>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AFA114-377D-504D-95EF-937C45075E5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rPr>
              <a:t>Audience Q&amp;A</a:t>
            </a:r>
          </a:p>
        </p:txBody>
      </p:sp>
      <p:sp>
        <p:nvSpPr>
          <p:cNvPr id="3" name="Text Placeholder 2">
            <a:extLst>
              <a:ext uri="{FF2B5EF4-FFF2-40B4-BE49-F238E27FC236}">
                <a16:creationId xmlns:a16="http://schemas.microsoft.com/office/drawing/2014/main" id="{11CD6446-4CB8-2136-11F0-69006C62EFB1}"/>
              </a:ext>
            </a:extLst>
          </p:cNvPr>
          <p:cNvSpPr>
            <a:spLocks noGrp="1"/>
          </p:cNvSpPr>
          <p:nvPr>
            <p:ph type="body" idx="1"/>
          </p:nvPr>
        </p:nvSpPr>
        <p:spPr>
          <a:xfrm>
            <a:off x="477980" y="4872922"/>
            <a:ext cx="4023359" cy="1208141"/>
          </a:xfrm>
        </p:spPr>
        <p:txBody>
          <a:bodyPr vert="horz" lIns="91440" tIns="45720" rIns="91440" bIns="45720" rtlCol="0">
            <a:normAutofit/>
          </a:bodyPr>
          <a:lstStyle/>
          <a:p>
            <a:pPr>
              <a:spcBef>
                <a:spcPts val="1000"/>
              </a:spcBef>
            </a:pPr>
            <a:endParaRPr lang="en-US" sz="2000" dirty="0">
              <a:solidFill>
                <a:schemeClr val="tx1"/>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FFB26D6-38A7-BC4D-A4AB-CAD141F818E8}"/>
              </a:ext>
            </a:extLst>
          </p:cNvPr>
          <p:cNvSpPr>
            <a:spLocks noGrp="1"/>
          </p:cNvSpPr>
          <p:nvPr>
            <p:ph type="sldNum" sz="quarter" idx="12"/>
          </p:nvPr>
        </p:nvSpPr>
        <p:spPr>
          <a:xfrm>
            <a:off x="8970819" y="6356350"/>
            <a:ext cx="2743200" cy="365125"/>
          </a:xfrm>
          <a:prstGeom prst="ellipse">
            <a:avLst/>
          </a:prstGeom>
        </p:spPr>
        <p:txBody>
          <a:bodyPr vert="horz" lIns="91440" tIns="45720" rIns="91440" bIns="45720" rtlCol="0" anchor="ctr">
            <a:normAutofit/>
          </a:bodyPr>
          <a:lstStyle/>
          <a:p>
            <a:pPr algn="r">
              <a:lnSpc>
                <a:spcPct val="90000"/>
              </a:lnSpc>
              <a:spcAft>
                <a:spcPts val="600"/>
              </a:spcAft>
              <a:defRPr/>
            </a:pPr>
            <a:fld id="{E95093C1-3A22-4FD3-9A2D-0EF7936C6C71}" type="slidenum">
              <a:rPr lang="en-US" sz="1200">
                <a:solidFill>
                  <a:schemeClr val="bg1"/>
                </a:solidFill>
                <a:latin typeface="Calibri" panose="020F0502020204030204"/>
              </a:rPr>
              <a:pPr algn="r">
                <a:lnSpc>
                  <a:spcPct val="90000"/>
                </a:lnSpc>
                <a:spcAft>
                  <a:spcPts val="600"/>
                </a:spcAft>
                <a:defRPr/>
              </a:pPr>
              <a:t>13</a:t>
            </a:fld>
            <a:endParaRPr lang="en-US" sz="1200">
              <a:solidFill>
                <a:schemeClr val="bg1"/>
              </a:solidFill>
              <a:latin typeface="Calibri" panose="020F0502020204030204"/>
            </a:endParaRPr>
          </a:p>
        </p:txBody>
      </p:sp>
    </p:spTree>
    <p:extLst>
      <p:ext uri="{BB962C8B-B14F-4D97-AF65-F5344CB8AC3E}">
        <p14:creationId xmlns:p14="http://schemas.microsoft.com/office/powerpoint/2010/main" val="396055908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r="17032" b="2"/>
          <a:stretch/>
        </p:blipFill>
        <p:spPr>
          <a:xfrm>
            <a:off x="908304" y="2478024"/>
            <a:ext cx="6009855" cy="3694176"/>
          </a:xfrm>
          <a:prstGeom prst="rect">
            <a:avLst/>
          </a:prstGeom>
        </p:spPr>
      </p:pic>
      <p:sp>
        <p:nvSpPr>
          <p:cNvPr id="6" name="TextBox 5"/>
          <p:cNvSpPr txBox="1"/>
          <p:nvPr/>
        </p:nvSpPr>
        <p:spPr>
          <a:xfrm>
            <a:off x="7411453" y="2478024"/>
            <a:ext cx="4430027" cy="3694176"/>
          </a:xfrm>
          <a:prstGeom prst="rect">
            <a:avLst/>
          </a:prstGeom>
        </p:spPr>
        <p:txBody>
          <a:bodyPr vert="horz" lIns="91440" tIns="45720" rIns="91440" bIns="45720" rtlCol="0" anchor="ctr">
            <a:normAutofit/>
          </a:bodyPr>
          <a:lstStyle/>
          <a:p>
            <a:pPr>
              <a:lnSpc>
                <a:spcPct val="90000"/>
              </a:lnSpc>
            </a:pPr>
            <a:r>
              <a:rPr lang="en-US" dirty="0"/>
              <a:t>Contact for questions about the programs:</a:t>
            </a:r>
          </a:p>
          <a:p>
            <a:pPr>
              <a:lnSpc>
                <a:spcPct val="90000"/>
              </a:lnSpc>
            </a:pPr>
            <a:r>
              <a:rPr lang="en-US" dirty="0"/>
              <a:t>OISE Registrar’s Office and Student Experience</a:t>
            </a:r>
            <a:r>
              <a:rPr lang="en-US" dirty="0">
                <a:hlinkClick r:id="rId3"/>
              </a:rPr>
              <a:t> admissions.oise@utoronto.ca</a:t>
            </a:r>
            <a:endParaRPr lang="en-US" dirty="0"/>
          </a:p>
          <a:p>
            <a:endParaRPr lang="en-US" dirty="0"/>
          </a:p>
          <a:p>
            <a:pPr>
              <a:spcAft>
                <a:spcPts val="1200"/>
              </a:spcAft>
            </a:pPr>
            <a:r>
              <a:rPr lang="en-US" dirty="0"/>
              <a:t>IELP EdD Program Coordinator Dr. </a:t>
            </a:r>
            <a:r>
              <a:rPr lang="en-US" dirty="0" err="1"/>
              <a:t>Sofya</a:t>
            </a:r>
            <a:r>
              <a:rPr lang="en-US" dirty="0"/>
              <a:t> Malik  </a:t>
            </a:r>
            <a:r>
              <a:rPr lang="en-US" dirty="0">
                <a:hlinkClick r:id="rId4"/>
              </a:rPr>
              <a:t>sofya.malik@utoronto.ca</a:t>
            </a:r>
            <a:endParaRPr lang="en-US" dirty="0"/>
          </a:p>
          <a:p>
            <a:pPr indent="-228600">
              <a:lnSpc>
                <a:spcPct val="90000"/>
              </a:lnSpc>
              <a:buFont typeface="Arial" panose="020B0604020202020204" pitchFamily="34" charset="0"/>
              <a:buChar char="•"/>
            </a:pPr>
            <a:endParaRPr lang="en-US" b="1" dirty="0"/>
          </a:p>
          <a:p>
            <a:pPr indent="-228600">
              <a:lnSpc>
                <a:spcPct val="90000"/>
              </a:lnSpc>
              <a:buFont typeface="Arial" panose="020B0604020202020204" pitchFamily="34" charset="0"/>
              <a:buChar char="•"/>
            </a:pPr>
            <a:endParaRPr lang="en-US" b="1" dirty="0"/>
          </a:p>
          <a:p>
            <a:pPr indent="-228600">
              <a:lnSpc>
                <a:spcPct val="90000"/>
              </a:lnSpc>
              <a:buFont typeface="Arial" panose="020B0604020202020204" pitchFamily="34" charset="0"/>
              <a:buChar char="•"/>
            </a:pPr>
            <a:endParaRPr lang="en-US" b="1" dirty="0"/>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E95093C1-3A22-4FD3-9A2D-0EF7936C6C71}" type="slidenum">
              <a:rPr lang="en-US" sz="1200">
                <a:solidFill>
                  <a:schemeClr val="tx1">
                    <a:lumMod val="50000"/>
                    <a:lumOff val="50000"/>
                  </a:schemeClr>
                </a:solidFill>
                <a:latin typeface="Calibri" panose="020F0502020204030204"/>
              </a:rPr>
              <a:pPr algn="r">
                <a:spcAft>
                  <a:spcPts val="600"/>
                </a:spcAft>
                <a:defRPr/>
              </a:pPr>
              <a:t>14</a:t>
            </a:fld>
            <a:endParaRPr lang="en-US" sz="1200">
              <a:solidFill>
                <a:schemeClr val="tx1">
                  <a:lumMod val="50000"/>
                  <a:lumOff val="50000"/>
                </a:schemeClr>
              </a:solidFill>
              <a:latin typeface="Calibri" panose="020F0502020204030204"/>
            </a:endParaRPr>
          </a:p>
        </p:txBody>
      </p:sp>
      <p:sp>
        <p:nvSpPr>
          <p:cNvPr id="2" name="Rectangle 1">
            <a:extLst>
              <a:ext uri="{FF2B5EF4-FFF2-40B4-BE49-F238E27FC236}">
                <a16:creationId xmlns:a16="http://schemas.microsoft.com/office/drawing/2014/main" id="{B99B9246-B4D9-E99C-14DF-6A323E025A5E}"/>
              </a:ext>
            </a:extLst>
          </p:cNvPr>
          <p:cNvSpPr/>
          <p:nvPr/>
        </p:nvSpPr>
        <p:spPr>
          <a:xfrm>
            <a:off x="5032550" y="710374"/>
            <a:ext cx="2635914" cy="590931"/>
          </a:xfrm>
          <a:prstGeom prst="rect">
            <a:avLst/>
          </a:prstGeom>
        </p:spPr>
        <p:txBody>
          <a:bodyPr wrap="none">
            <a:spAutoFit/>
          </a:bodyPr>
          <a:lstStyle/>
          <a:p>
            <a:pPr>
              <a:lnSpc>
                <a:spcPct val="90000"/>
              </a:lnSpc>
            </a:pPr>
            <a:r>
              <a:rPr lang="en-US" sz="3600" b="1" dirty="0"/>
              <a:t>THANK YOU!</a:t>
            </a:r>
          </a:p>
        </p:txBody>
      </p:sp>
    </p:spTree>
    <p:extLst>
      <p:ext uri="{BB962C8B-B14F-4D97-AF65-F5344CB8AC3E}">
        <p14:creationId xmlns:p14="http://schemas.microsoft.com/office/powerpoint/2010/main" val="401915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6D2F-9BF2-5245-A777-3F3FE16C4806}"/>
              </a:ext>
            </a:extLst>
          </p:cNvPr>
          <p:cNvSpPr>
            <a:spLocks noGrp="1"/>
          </p:cNvSpPr>
          <p:nvPr>
            <p:ph type="title"/>
          </p:nvPr>
        </p:nvSpPr>
        <p:spPr/>
        <p:txBody>
          <a:bodyPr/>
          <a:lstStyle/>
          <a:p>
            <a:r>
              <a:rPr lang="en-US"/>
              <a:t>Land Acknowledgement</a:t>
            </a:r>
            <a:endParaRPr lang="en-US" dirty="0"/>
          </a:p>
        </p:txBody>
      </p:sp>
      <p:sp>
        <p:nvSpPr>
          <p:cNvPr id="3" name="Text Placeholder 2">
            <a:extLst>
              <a:ext uri="{FF2B5EF4-FFF2-40B4-BE49-F238E27FC236}">
                <a16:creationId xmlns:a16="http://schemas.microsoft.com/office/drawing/2014/main" id="{C5DAF216-C5D0-2F42-853E-F783490F9096}"/>
              </a:ext>
            </a:extLst>
          </p:cNvPr>
          <p:cNvSpPr>
            <a:spLocks noGrp="1"/>
          </p:cNvSpPr>
          <p:nvPr>
            <p:ph type="body" idx="1"/>
          </p:nvPr>
        </p:nvSpPr>
        <p:spPr>
          <a:xfrm>
            <a:off x="594106" y="2308860"/>
            <a:ext cx="11110214" cy="3749040"/>
          </a:xfrm>
        </p:spPr>
        <p:txBody>
          <a:bodyPr>
            <a:normAutofit/>
          </a:bodyPr>
          <a:lstStyle/>
          <a:p>
            <a:r>
              <a:rPr lang="en-CA" sz="3200"/>
              <a:t>We wish to acknowledge this land on which the University of Toronto operates. For thousands of years it has been the traditional land of the Huron-Wendat, the Seneca, and most recently, the Mississaugas of the Credit River. Today, this meeting place is still the home to many Indigenous people from across Turtle Island and we are grateful to have the opportunity to work on this land.</a:t>
            </a:r>
          </a:p>
          <a:p>
            <a:endParaRPr lang="en-US" sz="3200" dirty="0"/>
          </a:p>
        </p:txBody>
      </p:sp>
      <p:sp>
        <p:nvSpPr>
          <p:cNvPr id="4" name="Slide Number Placeholder 3">
            <a:extLst>
              <a:ext uri="{FF2B5EF4-FFF2-40B4-BE49-F238E27FC236}">
                <a16:creationId xmlns:a16="http://schemas.microsoft.com/office/drawing/2014/main" id="{FFD260C9-3A02-EE4C-8DA6-1456195E9220}"/>
              </a:ext>
            </a:extLst>
          </p:cNvPr>
          <p:cNvSpPr>
            <a:spLocks noGrp="1"/>
          </p:cNvSpPr>
          <p:nvPr>
            <p:ph type="sldNum" sz="quarter" idx="12"/>
          </p:nvPr>
        </p:nvSpPr>
        <p:spPr/>
        <p:txBody>
          <a:bodyPr/>
          <a:lstStyle/>
          <a:p>
            <a:fld id="{E95093C1-3A22-4FD3-9A2D-0EF7936C6C71}" type="slidenum">
              <a:rPr lang="en-US" smtClean="0"/>
              <a:t>2</a:t>
            </a:fld>
            <a:endParaRPr lang="en-US"/>
          </a:p>
        </p:txBody>
      </p:sp>
    </p:spTree>
    <p:extLst>
      <p:ext uri="{BB962C8B-B14F-4D97-AF65-F5344CB8AC3E}">
        <p14:creationId xmlns:p14="http://schemas.microsoft.com/office/powerpoint/2010/main" val="1141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rcRect l="21197" r="21197"/>
          <a:stretch>
            <a:fillRect/>
          </a:stretch>
        </p:blipFill>
        <p:spPr>
          <a:xfrm>
            <a:off x="5792509" y="1397858"/>
            <a:ext cx="4647692" cy="4547298"/>
          </a:xfrm>
        </p:spPr>
      </p:pic>
      <p:sp>
        <p:nvSpPr>
          <p:cNvPr id="7" name="Text Placeholder 6"/>
          <p:cNvSpPr>
            <a:spLocks noGrp="1"/>
          </p:cNvSpPr>
          <p:nvPr>
            <p:ph sz="half" idx="2"/>
          </p:nvPr>
        </p:nvSpPr>
        <p:spPr>
          <a:xfrm>
            <a:off x="616857" y="1361571"/>
            <a:ext cx="4798042" cy="4547298"/>
          </a:xfrm>
        </p:spPr>
        <p:style>
          <a:lnRef idx="1">
            <a:schemeClr val="accent1"/>
          </a:lnRef>
          <a:fillRef idx="3">
            <a:schemeClr val="accent1"/>
          </a:fillRef>
          <a:effectRef idx="2">
            <a:schemeClr val="accent1"/>
          </a:effectRef>
          <a:fontRef idx="minor">
            <a:schemeClr val="lt1"/>
          </a:fontRef>
        </p:style>
        <p:txBody>
          <a:bodyPr>
            <a:normAutofit/>
          </a:bodyPr>
          <a:lstStyle/>
          <a:p>
            <a:pPr marL="514350" indent="-514350">
              <a:lnSpc>
                <a:spcPct val="120000"/>
              </a:lnSpc>
              <a:buFont typeface="+mj-lt"/>
              <a:buAutoNum type="arabicPeriod"/>
            </a:pPr>
            <a:r>
              <a:rPr lang="en-US" sz="2800" dirty="0"/>
              <a:t>Why the EdD?</a:t>
            </a:r>
          </a:p>
          <a:p>
            <a:pPr marL="514350" indent="-514350">
              <a:lnSpc>
                <a:spcPct val="120000"/>
              </a:lnSpc>
              <a:buFont typeface="+mj-lt"/>
              <a:buAutoNum type="arabicPeriod"/>
            </a:pPr>
            <a:r>
              <a:rPr lang="en-US" sz="2800" dirty="0"/>
              <a:t>About the EdD Programs</a:t>
            </a:r>
          </a:p>
          <a:p>
            <a:pPr marL="514350" indent="-514350">
              <a:lnSpc>
                <a:spcPct val="120000"/>
              </a:lnSpc>
              <a:buFont typeface="+mj-lt"/>
              <a:buAutoNum type="arabicPeriod"/>
            </a:pPr>
            <a:r>
              <a:rPr lang="en-US" sz="2800" dirty="0"/>
              <a:t>Panel Discussion</a:t>
            </a:r>
          </a:p>
          <a:p>
            <a:pPr marL="514350" indent="-514350">
              <a:lnSpc>
                <a:spcPct val="120000"/>
              </a:lnSpc>
              <a:buFont typeface="+mj-lt"/>
              <a:buAutoNum type="arabicPeriod"/>
            </a:pPr>
            <a:r>
              <a:rPr lang="en-US" sz="2800" dirty="0"/>
              <a:t>Q&amp;A</a:t>
            </a:r>
          </a:p>
          <a:p>
            <a:endParaRPr lang="en-US" dirty="0"/>
          </a:p>
        </p:txBody>
      </p:sp>
      <p:sp>
        <p:nvSpPr>
          <p:cNvPr id="4" name="Slide Number Placeholder 3">
            <a:extLst>
              <a:ext uri="{FF2B5EF4-FFF2-40B4-BE49-F238E27FC236}">
                <a16:creationId xmlns:a16="http://schemas.microsoft.com/office/drawing/2014/main" id="{BAE37D3B-828A-AE44-9D5A-9BB74FD1EA55}"/>
              </a:ext>
            </a:extLst>
          </p:cNvPr>
          <p:cNvSpPr>
            <a:spLocks noGrp="1"/>
          </p:cNvSpPr>
          <p:nvPr>
            <p:ph type="sldNum" sz="quarter" idx="12"/>
          </p:nvPr>
        </p:nvSpPr>
        <p:spPr/>
        <p:txBody>
          <a:bodyPr/>
          <a:lstStyle/>
          <a:p>
            <a:fld id="{E95093C1-3A22-4FD3-9A2D-0EF7936C6C71}" type="slidenum">
              <a:rPr lang="en-US" smtClean="0"/>
              <a:t>3</a:t>
            </a:fld>
            <a:endParaRPr lang="en-US"/>
          </a:p>
        </p:txBody>
      </p:sp>
      <p:sp>
        <p:nvSpPr>
          <p:cNvPr id="2" name="Title 1">
            <a:extLst>
              <a:ext uri="{FF2B5EF4-FFF2-40B4-BE49-F238E27FC236}">
                <a16:creationId xmlns:a16="http://schemas.microsoft.com/office/drawing/2014/main" id="{DB5C15A0-D90F-8846-A4DF-4CB1039516A0}"/>
              </a:ext>
            </a:extLst>
          </p:cNvPr>
          <p:cNvSpPr>
            <a:spLocks noGrp="1"/>
          </p:cNvSpPr>
          <p:nvPr>
            <p:ph type="title"/>
          </p:nvPr>
        </p:nvSpPr>
        <p:spPr/>
        <p:txBody>
          <a:bodyPr>
            <a:normAutofit fontScale="90000"/>
          </a:bodyPr>
          <a:lstStyle/>
          <a:p>
            <a:r>
              <a:rPr lang="en-US" dirty="0"/>
              <a:t>AGENDA </a:t>
            </a:r>
            <a:br>
              <a:rPr lang="en-US" dirty="0"/>
            </a:br>
            <a:r>
              <a:rPr lang="en-US" dirty="0"/>
              <a:t>OISE Educational Leadership &amp; Policy (ELP) </a:t>
            </a:r>
          </a:p>
        </p:txBody>
      </p:sp>
    </p:spTree>
    <p:extLst>
      <p:ext uri="{BB962C8B-B14F-4D97-AF65-F5344CB8AC3E}">
        <p14:creationId xmlns:p14="http://schemas.microsoft.com/office/powerpoint/2010/main" val="305699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2A493CD-9782-AD7C-42A1-F66F1FBD7B7F}"/>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Carnegie Project on the Education Doctorate (CPED)</a:t>
            </a:r>
          </a:p>
        </p:txBody>
      </p:sp>
      <p:sp>
        <p:nvSpPr>
          <p:cNvPr id="3" name="Content Placeholder 2">
            <a:extLst>
              <a:ext uri="{FF2B5EF4-FFF2-40B4-BE49-F238E27FC236}">
                <a16:creationId xmlns:a16="http://schemas.microsoft.com/office/drawing/2014/main" id="{CA3261F8-822A-B11C-D3E8-4C3CF4047B68}"/>
              </a:ext>
            </a:extLst>
          </p:cNvPr>
          <p:cNvSpPr>
            <a:spLocks noGrp="1"/>
          </p:cNvSpPr>
          <p:nvPr>
            <p:ph idx="1"/>
          </p:nvPr>
        </p:nvSpPr>
        <p:spPr>
          <a:xfrm>
            <a:off x="1367624" y="2490436"/>
            <a:ext cx="10025800" cy="3567173"/>
          </a:xfrm>
        </p:spPr>
        <p:txBody>
          <a:bodyPr anchor="ctr">
            <a:normAutofit/>
          </a:bodyPr>
          <a:lstStyle/>
          <a:p>
            <a:pPr marL="0" indent="0">
              <a:buNone/>
            </a:pPr>
            <a:r>
              <a:rPr lang="en-CA" sz="2800" dirty="0"/>
              <a:t>  </a:t>
            </a:r>
          </a:p>
          <a:p>
            <a:pPr marL="0" indent="0">
              <a:buNone/>
            </a:pPr>
            <a:r>
              <a:rPr lang="en-CA" sz="2800" dirty="0"/>
              <a:t>   “The professional doctorate in education prepares educators for  </a:t>
            </a:r>
          </a:p>
          <a:p>
            <a:pPr marL="0" indent="0">
              <a:buNone/>
            </a:pPr>
            <a:r>
              <a:rPr lang="en-CA" sz="2800" dirty="0"/>
              <a:t>     the application of appropriate and specific practices, the</a:t>
            </a:r>
          </a:p>
          <a:p>
            <a:pPr marL="0" indent="0">
              <a:buNone/>
            </a:pPr>
            <a:r>
              <a:rPr lang="en-CA" sz="2800" dirty="0"/>
              <a:t>     generation of new knowledge, and for the stewardship of the </a:t>
            </a:r>
          </a:p>
          <a:p>
            <a:pPr marL="0" indent="0">
              <a:buNone/>
            </a:pPr>
            <a:r>
              <a:rPr lang="en-CA" sz="2800" dirty="0"/>
              <a:t>     profession.”</a:t>
            </a:r>
            <a:endParaRPr lang="en-US" sz="2800" dirty="0"/>
          </a:p>
        </p:txBody>
      </p:sp>
      <p:sp>
        <p:nvSpPr>
          <p:cNvPr id="4" name="Slide Number Placeholder 3">
            <a:extLst>
              <a:ext uri="{FF2B5EF4-FFF2-40B4-BE49-F238E27FC236}">
                <a16:creationId xmlns:a16="http://schemas.microsoft.com/office/drawing/2014/main" id="{36AF27A1-11AA-5262-F869-C4A1F2D37B3D}"/>
              </a:ext>
            </a:extLst>
          </p:cNvPr>
          <p:cNvSpPr>
            <a:spLocks noGrp="1"/>
          </p:cNvSpPr>
          <p:nvPr>
            <p:ph type="sldNum" sz="quarter" idx="12"/>
          </p:nvPr>
        </p:nvSpPr>
        <p:spPr>
          <a:xfrm>
            <a:off x="10707624" y="6382512"/>
            <a:ext cx="685800" cy="320040"/>
          </a:xfrm>
        </p:spPr>
        <p:txBody>
          <a:bodyPr>
            <a:normAutofit/>
          </a:bodyPr>
          <a:lstStyle/>
          <a:p>
            <a:pPr>
              <a:spcAft>
                <a:spcPts val="600"/>
              </a:spcAft>
            </a:pPr>
            <a:fld id="{E95093C1-3A22-4FD3-9A2D-0EF7936C6C71}" type="slidenum">
              <a:rPr lang="en-US" smtClean="0"/>
              <a:pPr>
                <a:spcAft>
                  <a:spcPts val="600"/>
                </a:spcAft>
              </a:pPr>
              <a:t>4</a:t>
            </a:fld>
            <a:endParaRPr lang="en-US"/>
          </a:p>
        </p:txBody>
      </p:sp>
      <p:sp>
        <p:nvSpPr>
          <p:cNvPr id="5" name="Rectangle 4">
            <a:extLst>
              <a:ext uri="{FF2B5EF4-FFF2-40B4-BE49-F238E27FC236}">
                <a16:creationId xmlns:a16="http://schemas.microsoft.com/office/drawing/2014/main" id="{9E41E664-F8DE-9223-4D81-2C49EE01C284}"/>
              </a:ext>
            </a:extLst>
          </p:cNvPr>
          <p:cNvSpPr/>
          <p:nvPr/>
        </p:nvSpPr>
        <p:spPr>
          <a:xfrm>
            <a:off x="1754319" y="2502176"/>
            <a:ext cx="2637132" cy="523220"/>
          </a:xfrm>
          <a:prstGeom prst="rect">
            <a:avLst/>
          </a:prstGeom>
        </p:spPr>
        <p:txBody>
          <a:bodyPr wrap="none">
            <a:spAutoFit/>
          </a:bodyPr>
          <a:lstStyle/>
          <a:p>
            <a:r>
              <a:rPr lang="en-US" sz="2800" b="1" dirty="0">
                <a:solidFill>
                  <a:schemeClr val="tx2"/>
                </a:solidFill>
                <a:latin typeface="Trebuchet MS" panose="020B0703020202090204" pitchFamily="34" charset="0"/>
                <a:cs typeface="Latha" panose="020B0604020202020204" pitchFamily="34" charset="0"/>
              </a:rPr>
              <a:t>WHY THE EdD?</a:t>
            </a:r>
          </a:p>
        </p:txBody>
      </p:sp>
    </p:spTree>
    <p:extLst>
      <p:ext uri="{BB962C8B-B14F-4D97-AF65-F5344CB8AC3E}">
        <p14:creationId xmlns:p14="http://schemas.microsoft.com/office/powerpoint/2010/main" val="393620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2">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24">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6"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Rectangle 3">
            <a:extLst>
              <a:ext uri="{FF2B5EF4-FFF2-40B4-BE49-F238E27FC236}">
                <a16:creationId xmlns:a16="http://schemas.microsoft.com/office/drawing/2014/main" id="{D6ADA3B6-82A3-A422-7AA6-2BAA43425E3A}"/>
              </a:ext>
            </a:extLst>
          </p:cNvPr>
          <p:cNvSpPr/>
          <p:nvPr/>
        </p:nvSpPr>
        <p:spPr>
          <a:xfrm>
            <a:off x="1098468" y="885651"/>
            <a:ext cx="3229803" cy="4624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mj-lt"/>
                <a:ea typeface="+mj-ea"/>
                <a:cs typeface="+mj-cs"/>
              </a:rPr>
              <a:t>The Professional Doctorate in Education:</a:t>
            </a:r>
            <a:endParaRPr lang="en-US" sz="4400" kern="1200" dirty="0">
              <a:solidFill>
                <a:srgbClr val="FFFFFF"/>
              </a:solidFill>
              <a:latin typeface="+mj-lt"/>
              <a:ea typeface="+mj-ea"/>
              <a:cs typeface="+mj-cs"/>
            </a:endParaRPr>
          </a:p>
        </p:txBody>
      </p:sp>
      <p:sp>
        <p:nvSpPr>
          <p:cNvPr id="3" name="Rectangle 2">
            <a:extLst>
              <a:ext uri="{FF2B5EF4-FFF2-40B4-BE49-F238E27FC236}">
                <a16:creationId xmlns:a16="http://schemas.microsoft.com/office/drawing/2014/main" id="{03E60F86-CBD5-E8D0-86B0-9E4BDC81BA66}"/>
              </a:ext>
            </a:extLst>
          </p:cNvPr>
          <p:cNvSpPr/>
          <p:nvPr/>
        </p:nvSpPr>
        <p:spPr>
          <a:xfrm>
            <a:off x="4654300" y="885651"/>
            <a:ext cx="7378674" cy="5816901"/>
          </a:xfrm>
          <a:prstGeom prst="rect">
            <a:avLst/>
          </a:prstGeom>
        </p:spPr>
        <p:txBody>
          <a:bodyPr vert="horz" lIns="91440" tIns="45720" rIns="91440" bIns="45720" rtlCol="0" anchor="ctr">
            <a:noAutofit/>
          </a:bodyPr>
          <a:lstStyle/>
          <a:p>
            <a:pPr>
              <a:spcAft>
                <a:spcPts val="600"/>
              </a:spcAft>
            </a:pPr>
            <a:r>
              <a:rPr lang="en-CA" sz="2400" b="1" i="1" dirty="0">
                <a:solidFill>
                  <a:srgbClr val="002060"/>
                </a:solidFill>
              </a:rPr>
              <a:t>     Scholarly Practitioner:</a:t>
            </a:r>
            <a:r>
              <a:rPr lang="en-CA" sz="2400" i="1" dirty="0">
                <a:solidFill>
                  <a:srgbClr val="002060"/>
                </a:solidFill>
              </a:rPr>
              <a:t> </a:t>
            </a:r>
          </a:p>
          <a:p>
            <a:pPr marL="342900" indent="-342900">
              <a:spcAft>
                <a:spcPts val="600"/>
              </a:spcAft>
              <a:buFont typeface="Arial" panose="020B0604020202020204" pitchFamily="34" charset="0"/>
              <a:buChar char="•"/>
            </a:pPr>
            <a:r>
              <a:rPr lang="en-CA" sz="2400" dirty="0">
                <a:solidFill>
                  <a:srgbClr val="002060"/>
                </a:solidFill>
              </a:rPr>
              <a:t>blend practical wisdom with professional skills and knowledge to name, frame, and solve problems of practice. </a:t>
            </a:r>
          </a:p>
          <a:p>
            <a:pPr marL="342900" indent="-342900">
              <a:spcAft>
                <a:spcPts val="600"/>
              </a:spcAft>
              <a:buFont typeface="Arial" panose="020B0604020202020204" pitchFamily="34" charset="0"/>
              <a:buChar char="•"/>
            </a:pPr>
            <a:r>
              <a:rPr lang="en-CA" sz="2400" dirty="0">
                <a:solidFill>
                  <a:srgbClr val="002060"/>
                </a:solidFill>
              </a:rPr>
              <a:t>use practical research and applied theories as tools for change to understand the importance of equity and social justice. </a:t>
            </a:r>
          </a:p>
          <a:p>
            <a:pPr marL="342900" indent="-342900">
              <a:spcAft>
                <a:spcPts val="600"/>
              </a:spcAft>
              <a:buFont typeface="Arial" panose="020B0604020202020204" pitchFamily="34" charset="0"/>
              <a:buChar char="•"/>
            </a:pPr>
            <a:r>
              <a:rPr lang="en-CA" sz="2400" dirty="0">
                <a:solidFill>
                  <a:srgbClr val="002060"/>
                </a:solidFill>
              </a:rPr>
              <a:t>disseminate work in multiple ways, and have an obligation to resolve problems of practice by collaborating with key stakeholders, including the university, the educational institution, the community, and individuals. </a:t>
            </a:r>
            <a:endParaRPr lang="en-US" sz="2400" dirty="0">
              <a:solidFill>
                <a:srgbClr val="002060"/>
              </a:solidFill>
            </a:endParaRPr>
          </a:p>
          <a:p>
            <a:pPr>
              <a:lnSpc>
                <a:spcPct val="90000"/>
              </a:lnSpc>
              <a:spcAft>
                <a:spcPts val="600"/>
              </a:spcAft>
            </a:pPr>
            <a:br>
              <a:rPr lang="en-US" sz="2000" dirty="0"/>
            </a:br>
            <a:endParaRPr lang="en-US" sz="2000" dirty="0"/>
          </a:p>
        </p:txBody>
      </p:sp>
      <p:sp>
        <p:nvSpPr>
          <p:cNvPr id="2" name="Slide Number Placeholder 1">
            <a:extLst>
              <a:ext uri="{FF2B5EF4-FFF2-40B4-BE49-F238E27FC236}">
                <a16:creationId xmlns:a16="http://schemas.microsoft.com/office/drawing/2014/main" id="{34266792-1238-7A53-69D9-B2D82277D6F0}"/>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lgn="r">
              <a:spcAft>
                <a:spcPts val="600"/>
              </a:spcAft>
            </a:pPr>
            <a:fld id="{E95093C1-3A22-4FD3-9A2D-0EF7936C6C71}" type="slidenum">
              <a:rPr lang="en-US">
                <a:solidFill>
                  <a:schemeClr val="tx1">
                    <a:tint val="75000"/>
                  </a:schemeClr>
                </a:solidFill>
              </a:rPr>
              <a:pPr algn="r">
                <a:spcAft>
                  <a:spcPts val="600"/>
                </a:spcAft>
              </a:pPr>
              <a:t>5</a:t>
            </a:fld>
            <a:endParaRPr lang="en-US">
              <a:solidFill>
                <a:schemeClr val="tx1">
                  <a:tint val="75000"/>
                </a:schemeClr>
              </a:solidFill>
            </a:endParaRPr>
          </a:p>
        </p:txBody>
      </p:sp>
      <p:sp>
        <p:nvSpPr>
          <p:cNvPr id="5" name="Rectangle 4">
            <a:extLst>
              <a:ext uri="{FF2B5EF4-FFF2-40B4-BE49-F238E27FC236}">
                <a16:creationId xmlns:a16="http://schemas.microsoft.com/office/drawing/2014/main" id="{76891B81-088A-393D-159E-D00653AF264F}"/>
              </a:ext>
            </a:extLst>
          </p:cNvPr>
          <p:cNvSpPr/>
          <p:nvPr/>
        </p:nvSpPr>
        <p:spPr>
          <a:xfrm>
            <a:off x="1098468" y="4781586"/>
            <a:ext cx="2962671" cy="400110"/>
          </a:xfrm>
          <a:prstGeom prst="rect">
            <a:avLst/>
          </a:prstGeom>
        </p:spPr>
        <p:txBody>
          <a:bodyPr wrap="none">
            <a:spAutoFit/>
          </a:bodyPr>
          <a:lstStyle/>
          <a:p>
            <a:pPr algn="ctr"/>
            <a:r>
              <a:rPr lang="en-CA" sz="2000" b="1" dirty="0">
                <a:solidFill>
                  <a:schemeClr val="bg1"/>
                </a:solidFill>
                <a:latin typeface="Roboto" panose="02000000000000000000" pitchFamily="2" charset="0"/>
              </a:rPr>
              <a:t>The CPED Framework ©</a:t>
            </a:r>
            <a:endParaRPr lang="en-CA" sz="2000" b="1" i="0" dirty="0">
              <a:solidFill>
                <a:schemeClr val="bg1"/>
              </a:solidFill>
              <a:effectLst/>
              <a:latin typeface="Roboto" panose="02000000000000000000" pitchFamily="2" charset="0"/>
            </a:endParaRPr>
          </a:p>
        </p:txBody>
      </p:sp>
    </p:spTree>
    <p:extLst>
      <p:ext uri="{BB962C8B-B14F-4D97-AF65-F5344CB8AC3E}">
        <p14:creationId xmlns:p14="http://schemas.microsoft.com/office/powerpoint/2010/main" val="3259741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45704" y="1561729"/>
            <a:ext cx="10387066" cy="3346898"/>
          </a:xfrm>
          <a:ln>
            <a:noFill/>
          </a:ln>
        </p:spPr>
        <p:txBody>
          <a:bodyPr>
            <a:noAutofit/>
          </a:bodyPr>
          <a:lstStyle/>
          <a:p>
            <a:pPr marL="342900" indent="-342900">
              <a:buFont typeface="Arial" panose="020B0604020202020204" pitchFamily="34" charset="0"/>
              <a:buChar char="•"/>
            </a:pPr>
            <a:endParaRPr lang="en-CA" sz="900" cap="none" dirty="0">
              <a:solidFill>
                <a:srgbClr val="000000"/>
              </a:solidFill>
            </a:endParaRPr>
          </a:p>
          <a:p>
            <a:pPr marL="342900" indent="-342900">
              <a:buFont typeface="Arial" panose="020B0604020202020204" pitchFamily="34" charset="0"/>
              <a:buChar char="•"/>
            </a:pPr>
            <a:r>
              <a:rPr lang="en-CA" sz="2400" cap="none" dirty="0">
                <a:solidFill>
                  <a:srgbClr val="000000"/>
                </a:solidFill>
              </a:rPr>
              <a:t>Leadership: School Boards, Ministries, Organizational Systems</a:t>
            </a:r>
          </a:p>
          <a:p>
            <a:pPr marL="342900" indent="-342900">
              <a:buFont typeface="Arial" panose="020B0604020202020204" pitchFamily="34" charset="0"/>
              <a:buChar char="•"/>
            </a:pPr>
            <a:endParaRPr lang="en-CA" sz="900" cap="none" dirty="0">
              <a:solidFill>
                <a:srgbClr val="000000"/>
              </a:solidFill>
            </a:endParaRPr>
          </a:p>
          <a:p>
            <a:pPr marL="342900" indent="-342900">
              <a:buFont typeface="Arial" panose="020B0604020202020204" pitchFamily="34" charset="0"/>
              <a:buChar char="•"/>
            </a:pPr>
            <a:r>
              <a:rPr lang="en-CA" sz="2400" cap="none" dirty="0">
                <a:solidFill>
                  <a:srgbClr val="000000"/>
                </a:solidFill>
              </a:rPr>
              <a:t>Research: School Boards, Universities, Government, NGO’s, non-profits, etc.</a:t>
            </a:r>
          </a:p>
          <a:p>
            <a:endParaRPr lang="en-CA" sz="900" cap="none" dirty="0">
              <a:solidFill>
                <a:srgbClr val="000000"/>
              </a:solidFill>
            </a:endParaRPr>
          </a:p>
          <a:p>
            <a:pPr marL="342900" indent="-342900">
              <a:buFont typeface="Arial" panose="020B0604020202020204" pitchFamily="34" charset="0"/>
              <a:buChar char="•"/>
            </a:pPr>
            <a:r>
              <a:rPr lang="en-CA" sz="2400" cap="none" dirty="0">
                <a:solidFill>
                  <a:srgbClr val="000000"/>
                </a:solidFill>
              </a:rPr>
              <a:t>Private Sector: Publishing; Consulting</a:t>
            </a:r>
          </a:p>
        </p:txBody>
      </p:sp>
      <p:sp>
        <p:nvSpPr>
          <p:cNvPr id="4" name="Title 3"/>
          <p:cNvSpPr>
            <a:spLocks noGrp="1"/>
          </p:cNvSpPr>
          <p:nvPr>
            <p:ph type="title"/>
          </p:nvPr>
        </p:nvSpPr>
        <p:spPr>
          <a:xfrm>
            <a:off x="3302277" y="432947"/>
            <a:ext cx="5587445" cy="879853"/>
          </a:xfrm>
        </p:spPr>
        <p:txBody>
          <a:bodyPr>
            <a:normAutofit/>
          </a:bodyPr>
          <a:lstStyle/>
          <a:p>
            <a:r>
              <a:rPr lang="en-US" sz="4800" dirty="0">
                <a:solidFill>
                  <a:schemeClr val="tx2"/>
                </a:solidFill>
              </a:rPr>
              <a:t>Career Prospects</a:t>
            </a:r>
          </a:p>
        </p:txBody>
      </p:sp>
    </p:spTree>
    <p:extLst>
      <p:ext uri="{BB962C8B-B14F-4D97-AF65-F5344CB8AC3E}">
        <p14:creationId xmlns:p14="http://schemas.microsoft.com/office/powerpoint/2010/main" val="85342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5E6D6-219B-5849-ACC3-B9AA17E69CCF}"/>
              </a:ext>
            </a:extLst>
          </p:cNvPr>
          <p:cNvSpPr>
            <a:spLocks noGrp="1"/>
          </p:cNvSpPr>
          <p:nvPr>
            <p:ph type="title"/>
          </p:nvPr>
        </p:nvSpPr>
        <p:spPr/>
        <p:txBody>
          <a:bodyPr>
            <a:normAutofit/>
          </a:bodyPr>
          <a:lstStyle/>
          <a:p>
            <a:r>
              <a:rPr lang="en-US" dirty="0"/>
              <a:t>OISE and the University of Toronto</a:t>
            </a:r>
          </a:p>
        </p:txBody>
      </p:sp>
      <p:sp>
        <p:nvSpPr>
          <p:cNvPr id="2" name="Subtitle 1">
            <a:extLst>
              <a:ext uri="{FF2B5EF4-FFF2-40B4-BE49-F238E27FC236}">
                <a16:creationId xmlns:a16="http://schemas.microsoft.com/office/drawing/2014/main" id="{B6947161-573E-7149-A5F1-BC4BC2923614}"/>
              </a:ext>
            </a:extLst>
          </p:cNvPr>
          <p:cNvSpPr>
            <a:spLocks noGrp="1"/>
          </p:cNvSpPr>
          <p:nvPr>
            <p:ph idx="1"/>
          </p:nvPr>
        </p:nvSpPr>
        <p:spPr>
          <a:xfrm>
            <a:off x="422226" y="1452286"/>
            <a:ext cx="6985739" cy="4338914"/>
          </a:xfrm>
        </p:spPr>
        <p:style>
          <a:lnRef idx="2">
            <a:schemeClr val="accent3"/>
          </a:lnRef>
          <a:fillRef idx="1">
            <a:schemeClr val="lt1"/>
          </a:fillRef>
          <a:effectRef idx="0">
            <a:schemeClr val="accent3"/>
          </a:effectRef>
          <a:fontRef idx="minor">
            <a:schemeClr val="dk1"/>
          </a:fontRef>
        </p:style>
        <p:txBody>
          <a:bodyPr>
            <a:noAutofit/>
          </a:bodyPr>
          <a:lstStyle/>
          <a:p>
            <a:pPr>
              <a:lnSpc>
                <a:spcPct val="100000"/>
              </a:lnSpc>
              <a:buFont typeface="Wingdings" charset="2"/>
              <a:buChar char="§"/>
            </a:pPr>
            <a:r>
              <a:rPr lang="en-US" sz="2500" dirty="0"/>
              <a:t>OISE: Canada’s most research-intensive </a:t>
            </a:r>
          </a:p>
          <a:p>
            <a:pPr marL="0" indent="0">
              <a:lnSpc>
                <a:spcPct val="100000"/>
              </a:lnSpc>
              <a:buNone/>
            </a:pPr>
            <a:r>
              <a:rPr lang="en-US" sz="2500" dirty="0"/>
              <a:t>  Faculty of Education -- ranked #4 worldwide (QS).</a:t>
            </a:r>
          </a:p>
          <a:p>
            <a:pPr>
              <a:lnSpc>
                <a:spcPct val="100000"/>
              </a:lnSpc>
              <a:buFont typeface="Wingdings" charset="2"/>
              <a:buChar char="§"/>
            </a:pPr>
            <a:r>
              <a:rPr lang="en-US" sz="2500" dirty="0"/>
              <a:t>OISE: leader in education policy research and international education.</a:t>
            </a:r>
          </a:p>
          <a:p>
            <a:pPr>
              <a:lnSpc>
                <a:spcPct val="100000"/>
              </a:lnSpc>
              <a:buFont typeface="Wingdings" charset="2"/>
              <a:buChar char="§"/>
            </a:pPr>
            <a:r>
              <a:rPr lang="en-US" sz="2500" dirty="0"/>
              <a:t>University of Toronto: a historic campus, serving 90,000 students from around the world. </a:t>
            </a:r>
          </a:p>
          <a:p>
            <a:pPr>
              <a:lnSpc>
                <a:spcPct val="100000"/>
              </a:lnSpc>
              <a:buFont typeface="Wingdings" charset="2"/>
              <a:buChar char="§"/>
            </a:pPr>
            <a:r>
              <a:rPr lang="en-US" sz="2500" dirty="0"/>
              <a:t>Toronto: a multi-cultural city, with one of the world’s strongest and most inclusive education systems.</a:t>
            </a:r>
          </a:p>
        </p:txBody>
      </p:sp>
      <p:sp>
        <p:nvSpPr>
          <p:cNvPr id="4" name="Slide Number Placeholder 3">
            <a:extLst>
              <a:ext uri="{FF2B5EF4-FFF2-40B4-BE49-F238E27FC236}">
                <a16:creationId xmlns:a16="http://schemas.microsoft.com/office/drawing/2014/main" id="{D0D53E7F-872D-3B43-9998-D953C39FC1C2}"/>
              </a:ext>
            </a:extLst>
          </p:cNvPr>
          <p:cNvSpPr>
            <a:spLocks noGrp="1"/>
          </p:cNvSpPr>
          <p:nvPr>
            <p:ph type="sldNum" sz="quarter" idx="12"/>
          </p:nvPr>
        </p:nvSpPr>
        <p:spPr/>
        <p:txBody>
          <a:bodyPr/>
          <a:lstStyle/>
          <a:p>
            <a:fld id="{E95093C1-3A22-4FD3-9A2D-0EF7936C6C71}" type="slidenum">
              <a:rPr lang="en-US" smtClean="0"/>
              <a:pPr/>
              <a:t>7</a:t>
            </a:fld>
            <a:endParaRPr lang="en-US" dirty="0"/>
          </a:p>
        </p:txBody>
      </p:sp>
      <p:pic>
        <p:nvPicPr>
          <p:cNvPr id="8" name="Content Placeholder 4"/>
          <p:cNvPicPr>
            <a:picLocks noGrp="1" noChangeAspect="1"/>
          </p:cNvPicPr>
          <p:nvPr>
            <p:ph sz="half" idx="4294967295"/>
          </p:nvPr>
        </p:nvPicPr>
        <p:blipFill>
          <a:blip r:embed="rId2"/>
          <a:srcRect l="15922" r="15922"/>
          <a:stretch>
            <a:fillRect/>
          </a:stretch>
        </p:blipFill>
        <p:spPr>
          <a:xfrm>
            <a:off x="7543800" y="1343025"/>
            <a:ext cx="4648200" cy="4638675"/>
          </a:xfrm>
          <a:prstGeom prst="rect">
            <a:avLst/>
          </a:prstGeom>
        </p:spPr>
      </p:pic>
    </p:spTree>
    <p:extLst>
      <p:ext uri="{BB962C8B-B14F-4D97-AF65-F5344CB8AC3E}">
        <p14:creationId xmlns:p14="http://schemas.microsoft.com/office/powerpoint/2010/main" val="399406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4522" y="235076"/>
            <a:ext cx="8881241" cy="1655487"/>
          </a:xfrm>
        </p:spPr>
        <p:txBody>
          <a:bodyPr>
            <a:normAutofit fontScale="90000"/>
          </a:bodyPr>
          <a:lstStyle/>
          <a:p>
            <a:pPr algn="l"/>
            <a:br>
              <a:rPr lang="en-US" sz="5300" dirty="0">
                <a:solidFill>
                  <a:schemeClr val="tx2"/>
                </a:solidFill>
              </a:rPr>
            </a:br>
            <a:r>
              <a:rPr lang="en-US" sz="5300" dirty="0">
                <a:solidFill>
                  <a:schemeClr val="tx2"/>
                </a:solidFill>
              </a:rPr>
              <a:t>Professional Stream Degree</a:t>
            </a:r>
            <a:br>
              <a:rPr lang="en-US" sz="5300" dirty="0">
                <a:solidFill>
                  <a:schemeClr val="tx2"/>
                </a:solidFill>
              </a:rPr>
            </a:br>
            <a:br>
              <a:rPr lang="en-US" sz="4800" dirty="0">
                <a:solidFill>
                  <a:schemeClr val="tx2"/>
                </a:solidFill>
              </a:rPr>
            </a:br>
            <a:endParaRPr lang="en-US" sz="3200" dirty="0">
              <a:solidFill>
                <a:schemeClr val="tx2"/>
              </a:solidFill>
            </a:endParaRPr>
          </a:p>
        </p:txBody>
      </p:sp>
      <p:graphicFrame>
        <p:nvGraphicFramePr>
          <p:cNvPr id="7" name="Diagram 6"/>
          <p:cNvGraphicFramePr/>
          <p:nvPr>
            <p:extLst>
              <p:ext uri="{D42A27DB-BD31-4B8C-83A1-F6EECF244321}">
                <p14:modId xmlns:p14="http://schemas.microsoft.com/office/powerpoint/2010/main" val="3195462285"/>
              </p:ext>
            </p:extLst>
          </p:nvPr>
        </p:nvGraphicFramePr>
        <p:xfrm>
          <a:off x="371361" y="1016002"/>
          <a:ext cx="10727561" cy="5963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B8208F3-1AD0-9A4A-B6DD-C94EA5ACFFCC}"/>
              </a:ext>
            </a:extLst>
          </p:cNvPr>
          <p:cNvSpPr txBox="1"/>
          <p:nvPr/>
        </p:nvSpPr>
        <p:spPr>
          <a:xfrm>
            <a:off x="5527095" y="6073726"/>
            <a:ext cx="5010026" cy="461665"/>
          </a:xfrm>
          <a:prstGeom prst="rect">
            <a:avLst/>
          </a:prstGeom>
          <a:noFill/>
        </p:spPr>
        <p:txBody>
          <a:bodyPr wrap="none" rtlCol="0">
            <a:spAutoFit/>
          </a:bodyPr>
          <a:lstStyle/>
          <a:p>
            <a:r>
              <a:rPr lang="en-US" sz="2400" b="1" dirty="0">
                <a:solidFill>
                  <a:schemeClr val="bg1"/>
                </a:solidFill>
              </a:rPr>
              <a:t>Applications are open until cohort full</a:t>
            </a:r>
          </a:p>
        </p:txBody>
      </p:sp>
    </p:spTree>
    <p:extLst>
      <p:ext uri="{BB962C8B-B14F-4D97-AF65-F5344CB8AC3E}">
        <p14:creationId xmlns:p14="http://schemas.microsoft.com/office/powerpoint/2010/main" val="34396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5093C1-3A22-4FD3-9A2D-0EF7936C6C71}" type="slidenum">
              <a:rPr lang="en-US" smtClean="0"/>
              <a:t>9</a:t>
            </a:fld>
            <a:endParaRPr lang="en-US"/>
          </a:p>
        </p:txBody>
      </p:sp>
      <p:sp>
        <p:nvSpPr>
          <p:cNvPr id="4" name="TextBox 3"/>
          <p:cNvSpPr txBox="1"/>
          <p:nvPr/>
        </p:nvSpPr>
        <p:spPr>
          <a:xfrm>
            <a:off x="205740" y="228601"/>
            <a:ext cx="11986259" cy="350865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1200"/>
              </a:spcAft>
            </a:pPr>
            <a:r>
              <a:rPr lang="en-US" sz="2400" dirty="0"/>
              <a:t>For more information, visit </a:t>
            </a:r>
            <a:r>
              <a:rPr lang="en-US" sz="2400" dirty="0">
                <a:hlinkClick r:id="rId2"/>
              </a:rPr>
              <a:t>www.oise.utoronto.ca/lhae/</a:t>
            </a:r>
            <a:r>
              <a:rPr lang="en-US" sz="2400" dirty="0"/>
              <a:t> </a:t>
            </a:r>
          </a:p>
          <a:p>
            <a:r>
              <a:rPr lang="en-CA" sz="2400" dirty="0"/>
              <a:t>OISE Registrar’s Office and Student Experience</a:t>
            </a:r>
            <a:r>
              <a:rPr lang="en-CA" sz="2400" dirty="0">
                <a:hlinkClick r:id="rId3"/>
              </a:rPr>
              <a:t> admissions.oise@utoronto.ca</a:t>
            </a:r>
            <a:endParaRPr lang="en-CA" sz="2400" dirty="0"/>
          </a:p>
          <a:p>
            <a:endParaRPr lang="en-CA" sz="2400" dirty="0"/>
          </a:p>
          <a:p>
            <a:r>
              <a:rPr lang="en-CA" sz="2400" dirty="0"/>
              <a:t>International Student Recruitment and Success, Andy Xia </a:t>
            </a:r>
            <a:r>
              <a:rPr lang="en-CA" sz="2400" dirty="0">
                <a:hlinkClick r:id="rId4"/>
              </a:rPr>
              <a:t>xiaoyong.xia@utoronto.ca</a:t>
            </a:r>
            <a:endParaRPr lang="en-CA" sz="2400" dirty="0"/>
          </a:p>
          <a:p>
            <a:endParaRPr lang="en-US" sz="2400" dirty="0"/>
          </a:p>
          <a:p>
            <a:pPr>
              <a:spcAft>
                <a:spcPts val="1200"/>
              </a:spcAft>
            </a:pPr>
            <a:r>
              <a:rPr lang="en-US" sz="2400" dirty="0"/>
              <a:t>IELP EdD Program Coordinator Dr. </a:t>
            </a:r>
            <a:r>
              <a:rPr lang="en-US" sz="2400" dirty="0" err="1"/>
              <a:t>Sofya</a:t>
            </a:r>
            <a:r>
              <a:rPr lang="en-US" sz="2400" dirty="0"/>
              <a:t> Malik at </a:t>
            </a:r>
            <a:r>
              <a:rPr lang="en-US" sz="2400" dirty="0">
                <a:hlinkClick r:id="rId5"/>
              </a:rPr>
              <a:t>sofya.malik@utoronto.ca</a:t>
            </a:r>
            <a:endParaRPr lang="en-US" sz="2400" dirty="0"/>
          </a:p>
          <a:p>
            <a:pPr algn="ctr">
              <a:spcAft>
                <a:spcPts val="1200"/>
              </a:spcAft>
            </a:pPr>
            <a:endParaRPr lang="en-US" sz="2400" dirty="0"/>
          </a:p>
          <a:p>
            <a:pPr algn="ctr">
              <a:spcAft>
                <a:spcPts val="1200"/>
              </a:spcAft>
            </a:pPr>
            <a:r>
              <a:rPr lang="en-US" sz="2400" dirty="0">
                <a:hlinkClick r:id="rId5"/>
              </a:rPr>
              <a:t>sofya.malik@utoronto.ca</a:t>
            </a:r>
            <a:r>
              <a:rPr lang="en-US" sz="2400" dirty="0"/>
              <a:t> </a:t>
            </a:r>
          </a:p>
        </p:txBody>
      </p:sp>
      <p:pic>
        <p:nvPicPr>
          <p:cNvPr id="5" name="Picture 4"/>
          <p:cNvPicPr>
            <a:picLocks noChangeAspect="1"/>
          </p:cNvPicPr>
          <p:nvPr/>
        </p:nvPicPr>
        <p:blipFill>
          <a:blip r:embed="rId6"/>
          <a:stretch>
            <a:fillRect/>
          </a:stretch>
        </p:blipFill>
        <p:spPr>
          <a:xfrm>
            <a:off x="434339" y="2748355"/>
            <a:ext cx="11364083" cy="3164173"/>
          </a:xfrm>
          <a:prstGeom prst="rect">
            <a:avLst/>
          </a:prstGeom>
        </p:spPr>
      </p:pic>
    </p:spTree>
    <p:extLst>
      <p:ext uri="{BB962C8B-B14F-4D97-AF65-F5344CB8AC3E}">
        <p14:creationId xmlns:p14="http://schemas.microsoft.com/office/powerpoint/2010/main" val="3819539779"/>
      </p:ext>
    </p:extLst>
  </p:cSld>
  <p:clrMapOvr>
    <a:masterClrMapping/>
  </p:clrMapOvr>
</p:sld>
</file>

<file path=ppt/theme/theme1.xml><?xml version="1.0" encoding="utf-8"?>
<a:theme xmlns:a="http://schemas.openxmlformats.org/drawingml/2006/main" name="BOUNDLESS Fall 2015">
  <a:themeElements>
    <a:clrScheme name="Boundless2015">
      <a:dk1>
        <a:sysClr val="windowText" lastClr="000000"/>
      </a:dk1>
      <a:lt1>
        <a:sysClr val="window" lastClr="FFFFFF"/>
      </a:lt1>
      <a:dk2>
        <a:srgbClr val="002A5C"/>
      </a:dk2>
      <a:lt2>
        <a:srgbClr val="E7E6E6"/>
      </a:lt2>
      <a:accent1>
        <a:srgbClr val="008BA9"/>
      </a:accent1>
      <a:accent2>
        <a:srgbClr val="A5A5A5"/>
      </a:accent2>
      <a:accent3>
        <a:srgbClr val="7BA4D9"/>
      </a:accent3>
      <a:accent4>
        <a:srgbClr val="DAE5CD"/>
      </a:accent4>
      <a:accent5>
        <a:srgbClr val="FFE498"/>
      </a:accent5>
      <a:accent6>
        <a:srgbClr val="2AA6C8"/>
      </a:accent6>
      <a:hlink>
        <a:srgbClr val="008BA9"/>
      </a:hlink>
      <a:folHlink>
        <a:srgbClr val="7BA4D9"/>
      </a:folHlink>
    </a:clrScheme>
    <a:fontScheme name="Boundless_UofT">
      <a:majorFont>
        <a:latin typeface="Trade Gothic LT Std Bold"/>
        <a:ea typeface=""/>
        <a:cs typeface=""/>
      </a:majorFont>
      <a:minorFont>
        <a:latin typeface="Trade Gothic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3394</TotalTime>
  <Words>714</Words>
  <Application>Microsoft Office PowerPoint</Application>
  <PresentationFormat>Widescreen</PresentationFormat>
  <Paragraphs>83</Paragraphs>
  <Slides>14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Courier New</vt:lpstr>
      <vt:lpstr>Roboto</vt:lpstr>
      <vt:lpstr>Trade Gothic LT Std</vt:lpstr>
      <vt:lpstr>Trade Gothic LT Std Bold</vt:lpstr>
      <vt:lpstr>Trebuchet MS</vt:lpstr>
      <vt:lpstr>Wingdings</vt:lpstr>
      <vt:lpstr>BOUNDLESS Fall 2015</vt:lpstr>
      <vt:lpstr>Welcome!</vt:lpstr>
      <vt:lpstr>Land Acknowledgement</vt:lpstr>
      <vt:lpstr>AGENDA  OISE Educational Leadership &amp; Policy (ELP) </vt:lpstr>
      <vt:lpstr>Carnegie Project on the Education Doctorate (CPED)</vt:lpstr>
      <vt:lpstr>PowerPoint Presentation</vt:lpstr>
      <vt:lpstr>Career Prospects</vt:lpstr>
      <vt:lpstr>OISE and the University of Toronto</vt:lpstr>
      <vt:lpstr> Professional Stream Degree  </vt:lpstr>
      <vt:lpstr>PowerPoint Presentation</vt:lpstr>
      <vt:lpstr>Panelists</vt:lpstr>
      <vt:lpstr>Panelist Introductions:  your current role and why you chose to do the EdD degree  </vt:lpstr>
      <vt:lpstr> What is the impact of the EdD on your career?  How DO/did your doctoral studies at OISE  influence or inform your career?                                Could you describe the role of transferable skills, the OISE network or community in shaping your journey? </vt:lpstr>
      <vt:lpstr>Audience Q&amp;A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OISE</dc:creator>
  <cp:keywords/>
  <dc:description/>
  <cp:lastModifiedBy>Adam Paunic</cp:lastModifiedBy>
  <cp:revision>243</cp:revision>
  <cp:lastPrinted>2019-06-05T11:56:35Z</cp:lastPrinted>
  <dcterms:created xsi:type="dcterms:W3CDTF">2015-10-03T01:05:36Z</dcterms:created>
  <dcterms:modified xsi:type="dcterms:W3CDTF">2022-06-02T13:17:25Z</dcterms:modified>
  <cp:category/>
</cp:coreProperties>
</file>