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C0_C78B2D03.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omments/modernComment_1BF_F8180091.xml" ContentType="application/vnd.ms-powerpoint.comment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4"/>
  </p:notesMasterIdLst>
  <p:sldIdLst>
    <p:sldId id="256" r:id="rId5"/>
    <p:sldId id="258" r:id="rId6"/>
    <p:sldId id="257" r:id="rId7"/>
    <p:sldId id="259" r:id="rId8"/>
    <p:sldId id="267" r:id="rId9"/>
    <p:sldId id="269" r:id="rId10"/>
    <p:sldId id="263" r:id="rId11"/>
    <p:sldId id="260" r:id="rId12"/>
    <p:sldId id="268" r:id="rId13"/>
    <p:sldId id="448" r:id="rId14"/>
    <p:sldId id="447" r:id="rId15"/>
    <p:sldId id="451" r:id="rId16"/>
    <p:sldId id="444" r:id="rId17"/>
    <p:sldId id="457" r:id="rId18"/>
    <p:sldId id="459" r:id="rId19"/>
    <p:sldId id="279" r:id="rId20"/>
    <p:sldId id="273" r:id="rId21"/>
    <p:sldId id="460" r:id="rId22"/>
    <p:sldId id="275" r:id="rId23"/>
    <p:sldId id="276" r:id="rId24"/>
    <p:sldId id="277" r:id="rId25"/>
    <p:sldId id="452" r:id="rId26"/>
    <p:sldId id="454" r:id="rId27"/>
    <p:sldId id="461" r:id="rId28"/>
    <p:sldId id="462" r:id="rId29"/>
    <p:sldId id="278" r:id="rId30"/>
    <p:sldId id="453" r:id="rId31"/>
    <p:sldId id="274" r:id="rId32"/>
    <p:sldId id="456" r:id="rId33"/>
  </p:sldIdLst>
  <p:sldSz cx="18288000" cy="10287000"/>
  <p:notesSz cx="7010400" cy="9296400"/>
  <p:embeddedFontLst>
    <p:embeddedFont>
      <p:font typeface="Aptos Narrow" panose="020B0604020202020204" charset="0"/>
      <p:regular r:id="rId35"/>
      <p:bold r:id="rId36"/>
      <p:italic r:id="rId37"/>
      <p:boldItalic r:id="rId38"/>
    </p:embeddedFont>
    <p:embeddedFont>
      <p:font typeface="Arial Bold" panose="020B0704020202020204" pitchFamily="34" charset="0"/>
      <p:regular r:id="rId39"/>
      <p:bold r:id="rId40"/>
    </p:embeddedFont>
    <p:embeddedFont>
      <p:font typeface="Source Sans Pro" panose="020B060402020202020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1B2F7A-BCA4-343F-FF59-E3A8E62C7819}" name="Anda Petro" initials="AP" userId="S::anda.petro@utoronto.ca::433f8994-d62c-4e98-95a7-be3d2325106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FA3"/>
    <a:srgbClr val="25355A"/>
    <a:srgbClr val="25A0C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F1465C-0317-82DE-55D3-CBC83392EC6F}" v="68" dt="2024-10-04T13:22:38.540"/>
    <p1510:client id="{60E084B0-30DC-4E45-BB0B-0880E088A568}" v="1066" dt="2024-10-04T13:14:39.687"/>
    <p1510:client id="{8BDBA2C7-9D13-72F7-E22F-5758C1D708BE}" v="1673" dt="2024-10-03T23:08:11.5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Tewolde" userId="412c1b37-ba29-4a4e-b2c8-2f694803a5d6" providerId="ADAL" clId="{60E084B0-30DC-4E45-BB0B-0880E088A568}"/>
    <pc:docChg chg="undo redo custSel addSld delSld modSld sldOrd modNotesMaster">
      <pc:chgData name="Helen Tewolde" userId="412c1b37-ba29-4a4e-b2c8-2f694803a5d6" providerId="ADAL" clId="{60E084B0-30DC-4E45-BB0B-0880E088A568}" dt="2024-10-04T13:14:39.687" v="7860" actId="47"/>
      <pc:docMkLst>
        <pc:docMk/>
      </pc:docMkLst>
      <pc:sldChg chg="modSp mod">
        <pc:chgData name="Helen Tewolde" userId="412c1b37-ba29-4a4e-b2c8-2f694803a5d6" providerId="ADAL" clId="{60E084B0-30DC-4E45-BB0B-0880E088A568}" dt="2024-10-04T10:47:14.485" v="6248" actId="403"/>
        <pc:sldMkLst>
          <pc:docMk/>
          <pc:sldMk cId="0" sldId="256"/>
        </pc:sldMkLst>
        <pc:spChg chg="mod">
          <ac:chgData name="Helen Tewolde" userId="412c1b37-ba29-4a4e-b2c8-2f694803a5d6" providerId="ADAL" clId="{60E084B0-30DC-4E45-BB0B-0880E088A568}" dt="2024-10-04T10:47:14.485" v="6248" actId="403"/>
          <ac:spMkLst>
            <pc:docMk/>
            <pc:sldMk cId="0" sldId="256"/>
            <ac:spMk id="6" creationId="{00000000-0000-0000-0000-000000000000}"/>
          </ac:spMkLst>
        </pc:spChg>
        <pc:spChg chg="mod">
          <ac:chgData name="Helen Tewolde" userId="412c1b37-ba29-4a4e-b2c8-2f694803a5d6" providerId="ADAL" clId="{60E084B0-30DC-4E45-BB0B-0880E088A568}" dt="2024-10-04T10:46:32.894" v="6237" actId="1076"/>
          <ac:spMkLst>
            <pc:docMk/>
            <pc:sldMk cId="0" sldId="256"/>
            <ac:spMk id="7" creationId="{00000000-0000-0000-0000-000000000000}"/>
          </ac:spMkLst>
        </pc:spChg>
      </pc:sldChg>
      <pc:sldChg chg="modSp mod">
        <pc:chgData name="Helen Tewolde" userId="412c1b37-ba29-4a4e-b2c8-2f694803a5d6" providerId="ADAL" clId="{60E084B0-30DC-4E45-BB0B-0880E088A568}" dt="2024-10-02T19:39:10.993" v="158" actId="20577"/>
        <pc:sldMkLst>
          <pc:docMk/>
          <pc:sldMk cId="0" sldId="257"/>
        </pc:sldMkLst>
        <pc:spChg chg="mod">
          <ac:chgData name="Helen Tewolde" userId="412c1b37-ba29-4a4e-b2c8-2f694803a5d6" providerId="ADAL" clId="{60E084B0-30DC-4E45-BB0B-0880E088A568}" dt="2024-10-02T19:39:10.993" v="158" actId="20577"/>
          <ac:spMkLst>
            <pc:docMk/>
            <pc:sldMk cId="0" sldId="257"/>
            <ac:spMk id="27" creationId="{00000000-0000-0000-0000-000000000000}"/>
          </ac:spMkLst>
        </pc:spChg>
      </pc:sldChg>
      <pc:sldChg chg="addSp delSp modSp mod ord">
        <pc:chgData name="Helen Tewolde" userId="412c1b37-ba29-4a4e-b2c8-2f694803a5d6" providerId="ADAL" clId="{60E084B0-30DC-4E45-BB0B-0880E088A568}" dt="2024-10-04T12:43:24.333" v="6272" actId="20577"/>
        <pc:sldMkLst>
          <pc:docMk/>
          <pc:sldMk cId="0" sldId="258"/>
        </pc:sldMkLst>
        <pc:spChg chg="mod">
          <ac:chgData name="Helen Tewolde" userId="412c1b37-ba29-4a4e-b2c8-2f694803a5d6" providerId="ADAL" clId="{60E084B0-30DC-4E45-BB0B-0880E088A568}" dt="2024-10-02T19:55:53.577" v="498" actId="1076"/>
          <ac:spMkLst>
            <pc:docMk/>
            <pc:sldMk cId="0" sldId="258"/>
            <ac:spMk id="6" creationId="{00000000-0000-0000-0000-000000000000}"/>
          </ac:spMkLst>
        </pc:spChg>
        <pc:spChg chg="mod">
          <ac:chgData name="Helen Tewolde" userId="412c1b37-ba29-4a4e-b2c8-2f694803a5d6" providerId="ADAL" clId="{60E084B0-30DC-4E45-BB0B-0880E088A568}" dt="2024-10-02T19:38:19.236" v="145" actId="1076"/>
          <ac:spMkLst>
            <pc:docMk/>
            <pc:sldMk cId="0" sldId="258"/>
            <ac:spMk id="13" creationId="{00000000-0000-0000-0000-000000000000}"/>
          </ac:spMkLst>
        </pc:spChg>
        <pc:spChg chg="add mod">
          <ac:chgData name="Helen Tewolde" userId="412c1b37-ba29-4a4e-b2c8-2f694803a5d6" providerId="ADAL" clId="{60E084B0-30DC-4E45-BB0B-0880E088A568}" dt="2024-10-03T17:37:49.973" v="2619" actId="20577"/>
          <ac:spMkLst>
            <pc:docMk/>
            <pc:sldMk cId="0" sldId="258"/>
            <ac:spMk id="31" creationId="{8CE41A5D-1129-6C80-7B57-E5560D528081}"/>
          </ac:spMkLst>
        </pc:spChg>
        <pc:spChg chg="mod">
          <ac:chgData name="Helen Tewolde" userId="412c1b37-ba29-4a4e-b2c8-2f694803a5d6" providerId="ADAL" clId="{60E084B0-30DC-4E45-BB0B-0880E088A568}" dt="2024-10-02T19:59:34.418" v="573" actId="1076"/>
          <ac:spMkLst>
            <pc:docMk/>
            <pc:sldMk cId="0" sldId="258"/>
            <ac:spMk id="39" creationId="{00000000-0000-0000-0000-000000000000}"/>
          </ac:spMkLst>
        </pc:spChg>
        <pc:spChg chg="mod">
          <ac:chgData name="Helen Tewolde" userId="412c1b37-ba29-4a4e-b2c8-2f694803a5d6" providerId="ADAL" clId="{60E084B0-30DC-4E45-BB0B-0880E088A568}" dt="2024-10-02T19:38:34.482" v="150" actId="20577"/>
          <ac:spMkLst>
            <pc:docMk/>
            <pc:sldMk cId="0" sldId="258"/>
            <ac:spMk id="45" creationId="{00000000-0000-0000-0000-000000000000}"/>
          </ac:spMkLst>
        </pc:spChg>
        <pc:spChg chg="mod">
          <ac:chgData name="Helen Tewolde" userId="412c1b37-ba29-4a4e-b2c8-2f694803a5d6" providerId="ADAL" clId="{60E084B0-30DC-4E45-BB0B-0880E088A568}" dt="2024-10-02T20:01:23.964" v="681" actId="20577"/>
          <ac:spMkLst>
            <pc:docMk/>
            <pc:sldMk cId="0" sldId="258"/>
            <ac:spMk id="46" creationId="{00000000-0000-0000-0000-000000000000}"/>
          </ac:spMkLst>
        </pc:spChg>
        <pc:spChg chg="mod">
          <ac:chgData name="Helen Tewolde" userId="412c1b37-ba29-4a4e-b2c8-2f694803a5d6" providerId="ADAL" clId="{60E084B0-30DC-4E45-BB0B-0880E088A568}" dt="2024-10-02T19:38:30.224" v="148" actId="20577"/>
          <ac:spMkLst>
            <pc:docMk/>
            <pc:sldMk cId="0" sldId="258"/>
            <ac:spMk id="48" creationId="{00000000-0000-0000-0000-000000000000}"/>
          </ac:spMkLst>
        </pc:spChg>
        <pc:spChg chg="mod">
          <ac:chgData name="Helen Tewolde" userId="412c1b37-ba29-4a4e-b2c8-2f694803a5d6" providerId="ADAL" clId="{60E084B0-30DC-4E45-BB0B-0880E088A568}" dt="2024-10-02T20:01:34.001" v="690" actId="20577"/>
          <ac:spMkLst>
            <pc:docMk/>
            <pc:sldMk cId="0" sldId="258"/>
            <ac:spMk id="49" creationId="{00000000-0000-0000-0000-000000000000}"/>
          </ac:spMkLst>
        </pc:spChg>
        <pc:spChg chg="del">
          <ac:chgData name="Helen Tewolde" userId="412c1b37-ba29-4a4e-b2c8-2f694803a5d6" providerId="ADAL" clId="{60E084B0-30DC-4E45-BB0B-0880E088A568}" dt="2024-10-02T19:37:32.701" v="135" actId="478"/>
          <ac:spMkLst>
            <pc:docMk/>
            <pc:sldMk cId="0" sldId="258"/>
            <ac:spMk id="53" creationId="{00000000-0000-0000-0000-000000000000}"/>
          </ac:spMkLst>
        </pc:spChg>
        <pc:spChg chg="mod">
          <ac:chgData name="Helen Tewolde" userId="412c1b37-ba29-4a4e-b2c8-2f694803a5d6" providerId="ADAL" clId="{60E084B0-30DC-4E45-BB0B-0880E088A568}" dt="2024-10-02T20:00:18.272" v="580" actId="1076"/>
          <ac:spMkLst>
            <pc:docMk/>
            <pc:sldMk cId="0" sldId="258"/>
            <ac:spMk id="54" creationId="{00000000-0000-0000-0000-000000000000}"/>
          </ac:spMkLst>
        </pc:spChg>
        <pc:spChg chg="add del mod topLvl">
          <ac:chgData name="Helen Tewolde" userId="412c1b37-ba29-4a4e-b2c8-2f694803a5d6" providerId="ADAL" clId="{60E084B0-30DC-4E45-BB0B-0880E088A568}" dt="2024-10-04T12:43:24.333" v="6272" actId="20577"/>
          <ac:spMkLst>
            <pc:docMk/>
            <pc:sldMk cId="0" sldId="258"/>
            <ac:spMk id="56" creationId="{B1CC5B0A-3678-4F26-940D-446F14225C24}"/>
          </ac:spMkLst>
        </pc:spChg>
        <pc:spChg chg="mod">
          <ac:chgData name="Helen Tewolde" userId="412c1b37-ba29-4a4e-b2c8-2f694803a5d6" providerId="ADAL" clId="{60E084B0-30DC-4E45-BB0B-0880E088A568}" dt="2024-10-02T20:27:09.456" v="701"/>
          <ac:spMkLst>
            <pc:docMk/>
            <pc:sldMk cId="0" sldId="258"/>
            <ac:spMk id="58" creationId="{D3CEDF78-2535-BDF1-4AEE-9AC4E529C900}"/>
          </ac:spMkLst>
        </pc:spChg>
        <pc:spChg chg="mod">
          <ac:chgData name="Helen Tewolde" userId="412c1b37-ba29-4a4e-b2c8-2f694803a5d6" providerId="ADAL" clId="{60E084B0-30DC-4E45-BB0B-0880E088A568}" dt="2024-10-03T17:37:16.611" v="2589" actId="20577"/>
          <ac:spMkLst>
            <pc:docMk/>
            <pc:sldMk cId="0" sldId="258"/>
            <ac:spMk id="60" creationId="{0F3040D9-5216-8F31-5B56-5E1DB91AF638}"/>
          </ac:spMkLst>
        </pc:spChg>
        <pc:grpChg chg="mod">
          <ac:chgData name="Helen Tewolde" userId="412c1b37-ba29-4a4e-b2c8-2f694803a5d6" providerId="ADAL" clId="{60E084B0-30DC-4E45-BB0B-0880E088A568}" dt="2024-10-02T20:26:48.332" v="695" actId="14100"/>
          <ac:grpSpMkLst>
            <pc:docMk/>
            <pc:sldMk cId="0" sldId="258"/>
            <ac:grpSpMk id="2" creationId="{00000000-0000-0000-0000-000000000000}"/>
          </ac:grpSpMkLst>
        </pc:grpChg>
        <pc:grpChg chg="mod">
          <ac:chgData name="Helen Tewolde" userId="412c1b37-ba29-4a4e-b2c8-2f694803a5d6" providerId="ADAL" clId="{60E084B0-30DC-4E45-BB0B-0880E088A568}" dt="2024-10-02T19:55:45.630" v="496" actId="1076"/>
          <ac:grpSpMkLst>
            <pc:docMk/>
            <pc:sldMk cId="0" sldId="258"/>
            <ac:grpSpMk id="4" creationId="{00000000-0000-0000-0000-000000000000}"/>
          </ac:grpSpMkLst>
        </pc:grpChg>
        <pc:grpChg chg="mod">
          <ac:chgData name="Helen Tewolde" userId="412c1b37-ba29-4a4e-b2c8-2f694803a5d6" providerId="ADAL" clId="{60E084B0-30DC-4E45-BB0B-0880E088A568}" dt="2024-10-02T19:56:06.800" v="502" actId="1076"/>
          <ac:grpSpMkLst>
            <pc:docMk/>
            <pc:sldMk cId="0" sldId="258"/>
            <ac:grpSpMk id="7" creationId="{00000000-0000-0000-0000-000000000000}"/>
          </ac:grpSpMkLst>
        </pc:grpChg>
        <pc:grpChg chg="mod">
          <ac:chgData name="Helen Tewolde" userId="412c1b37-ba29-4a4e-b2c8-2f694803a5d6" providerId="ADAL" clId="{60E084B0-30DC-4E45-BB0B-0880E088A568}" dt="2024-10-02T20:26:55.850" v="698" actId="14100"/>
          <ac:grpSpMkLst>
            <pc:docMk/>
            <pc:sldMk cId="0" sldId="258"/>
            <ac:grpSpMk id="12" creationId="{00000000-0000-0000-0000-000000000000}"/>
          </ac:grpSpMkLst>
        </pc:grpChg>
        <pc:grpChg chg="mod">
          <ac:chgData name="Helen Tewolde" userId="412c1b37-ba29-4a4e-b2c8-2f694803a5d6" providerId="ADAL" clId="{60E084B0-30DC-4E45-BB0B-0880E088A568}" dt="2024-10-02T19:59:38.970" v="574" actId="1076"/>
          <ac:grpSpMkLst>
            <pc:docMk/>
            <pc:sldMk cId="0" sldId="258"/>
            <ac:grpSpMk id="14" creationId="{00000000-0000-0000-0000-000000000000}"/>
          </ac:grpSpMkLst>
        </pc:grpChg>
        <pc:grpChg chg="mod">
          <ac:chgData name="Helen Tewolde" userId="412c1b37-ba29-4a4e-b2c8-2f694803a5d6" providerId="ADAL" clId="{60E084B0-30DC-4E45-BB0B-0880E088A568}" dt="2024-10-02T19:59:43.711" v="576" actId="1076"/>
          <ac:grpSpMkLst>
            <pc:docMk/>
            <pc:sldMk cId="0" sldId="258"/>
            <ac:grpSpMk id="16" creationId="{00000000-0000-0000-0000-000000000000}"/>
          </ac:grpSpMkLst>
        </pc:grpChg>
        <pc:grpChg chg="mod">
          <ac:chgData name="Helen Tewolde" userId="412c1b37-ba29-4a4e-b2c8-2f694803a5d6" providerId="ADAL" clId="{60E084B0-30DC-4E45-BB0B-0880E088A568}" dt="2024-10-02T20:26:50.943" v="696" actId="14100"/>
          <ac:grpSpMkLst>
            <pc:docMk/>
            <pc:sldMk cId="0" sldId="258"/>
            <ac:grpSpMk id="21" creationId="{00000000-0000-0000-0000-000000000000}"/>
          </ac:grpSpMkLst>
        </pc:grpChg>
        <pc:grpChg chg="mod">
          <ac:chgData name="Helen Tewolde" userId="412c1b37-ba29-4a4e-b2c8-2f694803a5d6" providerId="ADAL" clId="{60E084B0-30DC-4E45-BB0B-0880E088A568}" dt="2024-10-02T20:00:14.864" v="579" actId="1076"/>
          <ac:grpSpMkLst>
            <pc:docMk/>
            <pc:sldMk cId="0" sldId="258"/>
            <ac:grpSpMk id="23" creationId="{00000000-0000-0000-0000-000000000000}"/>
          </ac:grpSpMkLst>
        </pc:grpChg>
        <pc:grpChg chg="mod">
          <ac:chgData name="Helen Tewolde" userId="412c1b37-ba29-4a4e-b2c8-2f694803a5d6" providerId="ADAL" clId="{60E084B0-30DC-4E45-BB0B-0880E088A568}" dt="2024-10-02T20:00:23.172" v="581" actId="1076"/>
          <ac:grpSpMkLst>
            <pc:docMk/>
            <pc:sldMk cId="0" sldId="258"/>
            <ac:grpSpMk id="25" creationId="{00000000-0000-0000-0000-000000000000}"/>
          </ac:grpSpMkLst>
        </pc:grpChg>
        <pc:grpChg chg="del">
          <ac:chgData name="Helen Tewolde" userId="412c1b37-ba29-4a4e-b2c8-2f694803a5d6" providerId="ADAL" clId="{60E084B0-30DC-4E45-BB0B-0880E088A568}" dt="2024-10-02T19:37:29.010" v="134" actId="478"/>
          <ac:grpSpMkLst>
            <pc:docMk/>
            <pc:sldMk cId="0" sldId="258"/>
            <ac:grpSpMk id="30" creationId="{00000000-0000-0000-0000-000000000000}"/>
          </ac:grpSpMkLst>
        </pc:grpChg>
        <pc:grpChg chg="del">
          <ac:chgData name="Helen Tewolde" userId="412c1b37-ba29-4a4e-b2c8-2f694803a5d6" providerId="ADAL" clId="{60E084B0-30DC-4E45-BB0B-0880E088A568}" dt="2024-10-02T19:37:39.569" v="138" actId="478"/>
          <ac:grpSpMkLst>
            <pc:docMk/>
            <pc:sldMk cId="0" sldId="258"/>
            <ac:grpSpMk id="32" creationId="{00000000-0000-0000-0000-000000000000}"/>
          </ac:grpSpMkLst>
        </pc:grpChg>
        <pc:grpChg chg="del">
          <ac:chgData name="Helen Tewolde" userId="412c1b37-ba29-4a4e-b2c8-2f694803a5d6" providerId="ADAL" clId="{60E084B0-30DC-4E45-BB0B-0880E088A568}" dt="2024-10-02T19:37:37.816" v="137" actId="478"/>
          <ac:grpSpMkLst>
            <pc:docMk/>
            <pc:sldMk cId="0" sldId="258"/>
            <ac:grpSpMk id="34" creationId="{00000000-0000-0000-0000-000000000000}"/>
          </ac:grpSpMkLst>
        </pc:grpChg>
        <pc:grpChg chg="mod">
          <ac:chgData name="Helen Tewolde" userId="412c1b37-ba29-4a4e-b2c8-2f694803a5d6" providerId="ADAL" clId="{60E084B0-30DC-4E45-BB0B-0880E088A568}" dt="2024-10-02T19:55:42.892" v="495" actId="1076"/>
          <ac:grpSpMkLst>
            <pc:docMk/>
            <pc:sldMk cId="0" sldId="258"/>
            <ac:grpSpMk id="41" creationId="{00000000-0000-0000-0000-000000000000}"/>
          </ac:grpSpMkLst>
        </pc:grpChg>
        <pc:grpChg chg="mod">
          <ac:chgData name="Helen Tewolde" userId="412c1b37-ba29-4a4e-b2c8-2f694803a5d6" providerId="ADAL" clId="{60E084B0-30DC-4E45-BB0B-0880E088A568}" dt="2024-10-02T20:00:30.179" v="582" actId="1076"/>
          <ac:grpSpMkLst>
            <pc:docMk/>
            <pc:sldMk cId="0" sldId="258"/>
            <ac:grpSpMk id="44" creationId="{00000000-0000-0000-0000-000000000000}"/>
          </ac:grpSpMkLst>
        </pc:grpChg>
        <pc:grpChg chg="mod">
          <ac:chgData name="Helen Tewolde" userId="412c1b37-ba29-4a4e-b2c8-2f694803a5d6" providerId="ADAL" clId="{60E084B0-30DC-4E45-BB0B-0880E088A568}" dt="2024-10-02T20:01:30.713" v="683" actId="1076"/>
          <ac:grpSpMkLst>
            <pc:docMk/>
            <pc:sldMk cId="0" sldId="258"/>
            <ac:grpSpMk id="47" creationId="{00000000-0000-0000-0000-000000000000}"/>
          </ac:grpSpMkLst>
        </pc:grpChg>
        <pc:grpChg chg="del">
          <ac:chgData name="Helen Tewolde" userId="412c1b37-ba29-4a4e-b2c8-2f694803a5d6" providerId="ADAL" clId="{60E084B0-30DC-4E45-BB0B-0880E088A568}" dt="2024-10-02T19:37:36.103" v="136" actId="478"/>
          <ac:grpSpMkLst>
            <pc:docMk/>
            <pc:sldMk cId="0" sldId="258"/>
            <ac:grpSpMk id="50" creationId="{00000000-0000-0000-0000-000000000000}"/>
          </ac:grpSpMkLst>
        </pc:grpChg>
        <pc:grpChg chg="add del mod">
          <ac:chgData name="Helen Tewolde" userId="412c1b37-ba29-4a4e-b2c8-2f694803a5d6" providerId="ADAL" clId="{60E084B0-30DC-4E45-BB0B-0880E088A568}" dt="2024-10-03T17:22:17.413" v="1808" actId="478"/>
          <ac:grpSpMkLst>
            <pc:docMk/>
            <pc:sldMk cId="0" sldId="258"/>
            <ac:grpSpMk id="55" creationId="{E6B503DA-0EA9-BD34-390E-686464BCA639}"/>
          </ac:grpSpMkLst>
        </pc:grpChg>
        <pc:grpChg chg="add mod">
          <ac:chgData name="Helen Tewolde" userId="412c1b37-ba29-4a4e-b2c8-2f694803a5d6" providerId="ADAL" clId="{60E084B0-30DC-4E45-BB0B-0880E088A568}" dt="2024-10-03T17:28:43.125" v="2152" actId="14100"/>
          <ac:grpSpMkLst>
            <pc:docMk/>
            <pc:sldMk cId="0" sldId="258"/>
            <ac:grpSpMk id="57" creationId="{961EF6C0-6E64-0B6C-763B-C63D65D4EA8B}"/>
          </ac:grpSpMkLst>
        </pc:grpChg>
        <pc:grpChg chg="add mod">
          <ac:chgData name="Helen Tewolde" userId="412c1b37-ba29-4a4e-b2c8-2f694803a5d6" providerId="ADAL" clId="{60E084B0-30DC-4E45-BB0B-0880E088A568}" dt="2024-10-03T17:28:39.021" v="2151" actId="1076"/>
          <ac:grpSpMkLst>
            <pc:docMk/>
            <pc:sldMk cId="0" sldId="258"/>
            <ac:grpSpMk id="59" creationId="{10C71658-012D-3B06-EB01-BE7642AF81BE}"/>
          </ac:grpSpMkLst>
        </pc:grpChg>
      </pc:sldChg>
      <pc:sldChg chg="modSp mod ord">
        <pc:chgData name="Helen Tewolde" userId="412c1b37-ba29-4a4e-b2c8-2f694803a5d6" providerId="ADAL" clId="{60E084B0-30DC-4E45-BB0B-0880E088A568}" dt="2024-10-03T18:36:27.376" v="4256"/>
        <pc:sldMkLst>
          <pc:docMk/>
          <pc:sldMk cId="0" sldId="259"/>
        </pc:sldMkLst>
        <pc:spChg chg="mod">
          <ac:chgData name="Helen Tewolde" userId="412c1b37-ba29-4a4e-b2c8-2f694803a5d6" providerId="ADAL" clId="{60E084B0-30DC-4E45-BB0B-0880E088A568}" dt="2024-10-02T19:51:20.381" v="445" actId="1076"/>
          <ac:spMkLst>
            <pc:docMk/>
            <pc:sldMk cId="0" sldId="259"/>
            <ac:spMk id="4" creationId="{00000000-0000-0000-0000-000000000000}"/>
          </ac:spMkLst>
        </pc:spChg>
        <pc:spChg chg="mod">
          <ac:chgData name="Helen Tewolde" userId="412c1b37-ba29-4a4e-b2c8-2f694803a5d6" providerId="ADAL" clId="{60E084B0-30DC-4E45-BB0B-0880E088A568}" dt="2024-10-02T19:51:23.901" v="446" actId="1076"/>
          <ac:spMkLst>
            <pc:docMk/>
            <pc:sldMk cId="0" sldId="259"/>
            <ac:spMk id="5" creationId="{00000000-0000-0000-0000-000000000000}"/>
          </ac:spMkLst>
        </pc:spChg>
      </pc:sldChg>
      <pc:sldChg chg="modSp mod">
        <pc:chgData name="Helen Tewolde" userId="412c1b37-ba29-4a4e-b2c8-2f694803a5d6" providerId="ADAL" clId="{60E084B0-30DC-4E45-BB0B-0880E088A568}" dt="2024-10-04T12:49:10.925" v="6433" actId="20577"/>
        <pc:sldMkLst>
          <pc:docMk/>
          <pc:sldMk cId="0" sldId="260"/>
        </pc:sldMkLst>
        <pc:spChg chg="mod">
          <ac:chgData name="Helen Tewolde" userId="412c1b37-ba29-4a4e-b2c8-2f694803a5d6" providerId="ADAL" clId="{60E084B0-30DC-4E45-BB0B-0880E088A568}" dt="2024-10-04T12:49:10.925" v="6433" actId="20577"/>
          <ac:spMkLst>
            <pc:docMk/>
            <pc:sldMk cId="0" sldId="260"/>
            <ac:spMk id="3" creationId="{00000000-0000-0000-0000-000000000000}"/>
          </ac:spMkLst>
        </pc:spChg>
      </pc:sldChg>
      <pc:sldChg chg="modSp del mod ord">
        <pc:chgData name="Helen Tewolde" userId="412c1b37-ba29-4a4e-b2c8-2f694803a5d6" providerId="ADAL" clId="{60E084B0-30DC-4E45-BB0B-0880E088A568}" dt="2024-10-03T18:04:44.775" v="2860" actId="47"/>
        <pc:sldMkLst>
          <pc:docMk/>
          <pc:sldMk cId="0" sldId="261"/>
        </pc:sldMkLst>
        <pc:spChg chg="mod">
          <ac:chgData name="Helen Tewolde" userId="412c1b37-ba29-4a4e-b2c8-2f694803a5d6" providerId="ADAL" clId="{60E084B0-30DC-4E45-BB0B-0880E088A568}" dt="2024-10-02T19:41:00.605" v="171" actId="20577"/>
          <ac:spMkLst>
            <pc:docMk/>
            <pc:sldMk cId="0" sldId="261"/>
            <ac:spMk id="5" creationId="{00000000-0000-0000-0000-000000000000}"/>
          </ac:spMkLst>
        </pc:spChg>
      </pc:sldChg>
      <pc:sldChg chg="modSp del mod ord">
        <pc:chgData name="Helen Tewolde" userId="412c1b37-ba29-4a4e-b2c8-2f694803a5d6" providerId="ADAL" clId="{60E084B0-30DC-4E45-BB0B-0880E088A568}" dt="2024-10-04T00:40:39.703" v="4286" actId="47"/>
        <pc:sldMkLst>
          <pc:docMk/>
          <pc:sldMk cId="0" sldId="262"/>
        </pc:sldMkLst>
        <pc:spChg chg="mod">
          <ac:chgData name="Helen Tewolde" userId="412c1b37-ba29-4a4e-b2c8-2f694803a5d6" providerId="ADAL" clId="{60E084B0-30DC-4E45-BB0B-0880E088A568}" dt="2024-10-02T19:51:11.794" v="444" actId="1076"/>
          <ac:spMkLst>
            <pc:docMk/>
            <pc:sldMk cId="0" sldId="262"/>
            <ac:spMk id="9" creationId="{00000000-0000-0000-0000-000000000000}"/>
          </ac:spMkLst>
        </pc:spChg>
      </pc:sldChg>
      <pc:sldChg chg="addSp delSp modSp mod ord modNotes">
        <pc:chgData name="Helen Tewolde" userId="412c1b37-ba29-4a4e-b2c8-2f694803a5d6" providerId="ADAL" clId="{60E084B0-30DC-4E45-BB0B-0880E088A568}" dt="2024-10-04T12:47:29.554" v="6366"/>
        <pc:sldMkLst>
          <pc:docMk/>
          <pc:sldMk cId="0" sldId="263"/>
        </pc:sldMkLst>
        <pc:spChg chg="mod">
          <ac:chgData name="Helen Tewolde" userId="412c1b37-ba29-4a4e-b2c8-2f694803a5d6" providerId="ADAL" clId="{60E084B0-30DC-4E45-BB0B-0880E088A568}" dt="2024-10-02T19:53:24.668" v="449" actId="20577"/>
          <ac:spMkLst>
            <pc:docMk/>
            <pc:sldMk cId="0" sldId="263"/>
            <ac:spMk id="13" creationId="{00000000-0000-0000-0000-000000000000}"/>
          </ac:spMkLst>
        </pc:spChg>
        <pc:spChg chg="del">
          <ac:chgData name="Helen Tewolde" userId="412c1b37-ba29-4a4e-b2c8-2f694803a5d6" providerId="ADAL" clId="{60E084B0-30DC-4E45-BB0B-0880E088A568}" dt="2024-10-02T19:57:17.299" v="519" actId="478"/>
          <ac:spMkLst>
            <pc:docMk/>
            <pc:sldMk cId="0" sldId="263"/>
            <ac:spMk id="20" creationId="{00000000-0000-0000-0000-000000000000}"/>
          </ac:spMkLst>
        </pc:spChg>
        <pc:spChg chg="mod">
          <ac:chgData name="Helen Tewolde" userId="412c1b37-ba29-4a4e-b2c8-2f694803a5d6" providerId="ADAL" clId="{60E084B0-30DC-4E45-BB0B-0880E088A568}" dt="2024-10-02T19:57:01.254" v="515"/>
          <ac:spMkLst>
            <pc:docMk/>
            <pc:sldMk cId="0" sldId="263"/>
            <ac:spMk id="22" creationId="{A54EDEA9-806A-6AD4-B8F2-1EFC175C6332}"/>
          </ac:spMkLst>
        </pc:spChg>
        <pc:spChg chg="mod">
          <ac:chgData name="Helen Tewolde" userId="412c1b37-ba29-4a4e-b2c8-2f694803a5d6" providerId="ADAL" clId="{60E084B0-30DC-4E45-BB0B-0880E088A568}" dt="2024-10-02T19:57:01.254" v="515"/>
          <ac:spMkLst>
            <pc:docMk/>
            <pc:sldMk cId="0" sldId="263"/>
            <ac:spMk id="23" creationId="{6A84E69F-FCBF-4961-C396-446E21B36044}"/>
          </ac:spMkLst>
        </pc:spChg>
        <pc:spChg chg="add mod">
          <ac:chgData name="Helen Tewolde" userId="412c1b37-ba29-4a4e-b2c8-2f694803a5d6" providerId="ADAL" clId="{60E084B0-30DC-4E45-BB0B-0880E088A568}" dt="2024-10-02T19:57:17.978" v="520"/>
          <ac:spMkLst>
            <pc:docMk/>
            <pc:sldMk cId="0" sldId="263"/>
            <ac:spMk id="24" creationId="{A935F3E0-C458-43DC-E57E-66928ED0116B}"/>
          </ac:spMkLst>
        </pc:spChg>
        <pc:grpChg chg="del">
          <ac:chgData name="Helen Tewolde" userId="412c1b37-ba29-4a4e-b2c8-2f694803a5d6" providerId="ADAL" clId="{60E084B0-30DC-4E45-BB0B-0880E088A568}" dt="2024-10-02T19:57:06.492" v="517" actId="478"/>
          <ac:grpSpMkLst>
            <pc:docMk/>
            <pc:sldMk cId="0" sldId="263"/>
            <ac:grpSpMk id="12" creationId="{00000000-0000-0000-0000-000000000000}"/>
          </ac:grpSpMkLst>
        </pc:grpChg>
        <pc:grpChg chg="add mod">
          <ac:chgData name="Helen Tewolde" userId="412c1b37-ba29-4a4e-b2c8-2f694803a5d6" providerId="ADAL" clId="{60E084B0-30DC-4E45-BB0B-0880E088A568}" dt="2024-10-02T19:57:10.077" v="518" actId="1076"/>
          <ac:grpSpMkLst>
            <pc:docMk/>
            <pc:sldMk cId="0" sldId="263"/>
            <ac:grpSpMk id="21" creationId="{40D78BBB-EF84-4BD0-5E25-CEB61BEEF9D5}"/>
          </ac:grpSpMkLst>
        </pc:grpChg>
      </pc:sldChg>
      <pc:sldChg chg="del">
        <pc:chgData name="Helen Tewolde" userId="412c1b37-ba29-4a4e-b2c8-2f694803a5d6" providerId="ADAL" clId="{60E084B0-30DC-4E45-BB0B-0880E088A568}" dt="2024-10-02T19:54:29.622" v="483" actId="47"/>
        <pc:sldMkLst>
          <pc:docMk/>
          <pc:sldMk cId="0" sldId="264"/>
        </pc:sldMkLst>
      </pc:sldChg>
      <pc:sldChg chg="del">
        <pc:chgData name="Helen Tewolde" userId="412c1b37-ba29-4a4e-b2c8-2f694803a5d6" providerId="ADAL" clId="{60E084B0-30DC-4E45-BB0B-0880E088A568}" dt="2024-10-02T19:39:56.736" v="159" actId="47"/>
        <pc:sldMkLst>
          <pc:docMk/>
          <pc:sldMk cId="0" sldId="265"/>
        </pc:sldMkLst>
      </pc:sldChg>
      <pc:sldChg chg="del">
        <pc:chgData name="Helen Tewolde" userId="412c1b37-ba29-4a4e-b2c8-2f694803a5d6" providerId="ADAL" clId="{60E084B0-30DC-4E45-BB0B-0880E088A568}" dt="2024-10-02T19:40:00.433" v="160" actId="47"/>
        <pc:sldMkLst>
          <pc:docMk/>
          <pc:sldMk cId="0" sldId="266"/>
        </pc:sldMkLst>
      </pc:sldChg>
      <pc:sldChg chg="modSp mod ord">
        <pc:chgData name="Helen Tewolde" userId="412c1b37-ba29-4a4e-b2c8-2f694803a5d6" providerId="ADAL" clId="{60E084B0-30DC-4E45-BB0B-0880E088A568}" dt="2024-10-03T18:36:23.966" v="4254"/>
        <pc:sldMkLst>
          <pc:docMk/>
          <pc:sldMk cId="0" sldId="267"/>
        </pc:sldMkLst>
        <pc:spChg chg="mod">
          <ac:chgData name="Helen Tewolde" userId="412c1b37-ba29-4a4e-b2c8-2f694803a5d6" providerId="ADAL" clId="{60E084B0-30DC-4E45-BB0B-0880E088A568}" dt="2024-10-02T19:53:52.627" v="480" actId="122"/>
          <ac:spMkLst>
            <pc:docMk/>
            <pc:sldMk cId="0" sldId="267"/>
            <ac:spMk id="5" creationId="{00000000-0000-0000-0000-000000000000}"/>
          </ac:spMkLst>
        </pc:spChg>
      </pc:sldChg>
      <pc:sldChg chg="addSp delSp modSp mod ord modNotes">
        <pc:chgData name="Helen Tewolde" userId="412c1b37-ba29-4a4e-b2c8-2f694803a5d6" providerId="ADAL" clId="{60E084B0-30DC-4E45-BB0B-0880E088A568}" dt="2024-10-04T12:45:26.357" v="6362" actId="207"/>
        <pc:sldMkLst>
          <pc:docMk/>
          <pc:sldMk cId="0" sldId="268"/>
        </pc:sldMkLst>
        <pc:spChg chg="mod">
          <ac:chgData name="Helen Tewolde" userId="412c1b37-ba29-4a4e-b2c8-2f694803a5d6" providerId="ADAL" clId="{60E084B0-30DC-4E45-BB0B-0880E088A568}" dt="2024-10-04T12:45:26.357" v="6362" actId="207"/>
          <ac:spMkLst>
            <pc:docMk/>
            <pc:sldMk cId="0" sldId="268"/>
            <ac:spMk id="3" creationId="{00000000-0000-0000-0000-000000000000}"/>
          </ac:spMkLst>
        </pc:spChg>
        <pc:spChg chg="mod">
          <ac:chgData name="Helen Tewolde" userId="412c1b37-ba29-4a4e-b2c8-2f694803a5d6" providerId="ADAL" clId="{60E084B0-30DC-4E45-BB0B-0880E088A568}" dt="2024-10-02T19:48:35.383" v="338"/>
          <ac:spMkLst>
            <pc:docMk/>
            <pc:sldMk cId="0" sldId="268"/>
            <ac:spMk id="4" creationId="{00000000-0000-0000-0000-000000000000}"/>
          </ac:spMkLst>
        </pc:spChg>
        <pc:spChg chg="mod">
          <ac:chgData name="Helen Tewolde" userId="412c1b37-ba29-4a4e-b2c8-2f694803a5d6" providerId="ADAL" clId="{60E084B0-30DC-4E45-BB0B-0880E088A568}" dt="2024-10-02T19:41:30.508" v="173" actId="1076"/>
          <ac:spMkLst>
            <pc:docMk/>
            <pc:sldMk cId="0" sldId="268"/>
            <ac:spMk id="6" creationId="{00000000-0000-0000-0000-000000000000}"/>
          </ac:spMkLst>
        </pc:spChg>
        <pc:spChg chg="del">
          <ac:chgData name="Helen Tewolde" userId="412c1b37-ba29-4a4e-b2c8-2f694803a5d6" providerId="ADAL" clId="{60E084B0-30DC-4E45-BB0B-0880E088A568}" dt="2024-10-02T19:41:32.473" v="174" actId="478"/>
          <ac:spMkLst>
            <pc:docMk/>
            <pc:sldMk cId="0" sldId="268"/>
            <ac:spMk id="9" creationId="{00000000-0000-0000-0000-000000000000}"/>
          </ac:spMkLst>
        </pc:spChg>
        <pc:spChg chg="mod">
          <ac:chgData name="Helen Tewolde" userId="412c1b37-ba29-4a4e-b2c8-2f694803a5d6" providerId="ADAL" clId="{60E084B0-30DC-4E45-BB0B-0880E088A568}" dt="2024-10-02T19:41:47.514" v="177" actId="14100"/>
          <ac:spMkLst>
            <pc:docMk/>
            <pc:sldMk cId="0" sldId="268"/>
            <ac:spMk id="14" creationId="{00000000-0000-0000-0000-000000000000}"/>
          </ac:spMkLst>
        </pc:spChg>
        <pc:spChg chg="mod">
          <ac:chgData name="Helen Tewolde" userId="412c1b37-ba29-4a4e-b2c8-2f694803a5d6" providerId="ADAL" clId="{60E084B0-30DC-4E45-BB0B-0880E088A568}" dt="2024-10-02T19:49:50.418" v="410" actId="20577"/>
          <ac:spMkLst>
            <pc:docMk/>
            <pc:sldMk cId="0" sldId="268"/>
            <ac:spMk id="18" creationId="{00000000-0000-0000-0000-000000000000}"/>
          </ac:spMkLst>
        </pc:spChg>
        <pc:grpChg chg="mod">
          <ac:chgData name="Helen Tewolde" userId="412c1b37-ba29-4a4e-b2c8-2f694803a5d6" providerId="ADAL" clId="{60E084B0-30DC-4E45-BB0B-0880E088A568}" dt="2024-10-02T19:49:41.733" v="408" actId="1076"/>
          <ac:grpSpMkLst>
            <pc:docMk/>
            <pc:sldMk cId="0" sldId="268"/>
            <ac:grpSpMk id="2" creationId="{00000000-0000-0000-0000-000000000000}"/>
          </ac:grpSpMkLst>
        </pc:grpChg>
        <pc:grpChg chg="mod">
          <ac:chgData name="Helen Tewolde" userId="412c1b37-ba29-4a4e-b2c8-2f694803a5d6" providerId="ADAL" clId="{60E084B0-30DC-4E45-BB0B-0880E088A568}" dt="2024-10-02T19:41:42.621" v="176" actId="1076"/>
          <ac:grpSpMkLst>
            <pc:docMk/>
            <pc:sldMk cId="0" sldId="268"/>
            <ac:grpSpMk id="5" creationId="{00000000-0000-0000-0000-000000000000}"/>
          </ac:grpSpMkLst>
        </pc:grpChg>
        <pc:grpChg chg="del">
          <ac:chgData name="Helen Tewolde" userId="412c1b37-ba29-4a4e-b2c8-2f694803a5d6" providerId="ADAL" clId="{60E084B0-30DC-4E45-BB0B-0880E088A568}" dt="2024-10-02T19:41:36.231" v="175" actId="478"/>
          <ac:grpSpMkLst>
            <pc:docMk/>
            <pc:sldMk cId="0" sldId="268"/>
            <ac:grpSpMk id="7" creationId="{00000000-0000-0000-0000-000000000000}"/>
          </ac:grpSpMkLst>
        </pc:grpChg>
        <pc:grpChg chg="del">
          <ac:chgData name="Helen Tewolde" userId="412c1b37-ba29-4a4e-b2c8-2f694803a5d6" providerId="ADAL" clId="{60E084B0-30DC-4E45-BB0B-0880E088A568}" dt="2024-10-02T19:41:24.346" v="172" actId="478"/>
          <ac:grpSpMkLst>
            <pc:docMk/>
            <pc:sldMk cId="0" sldId="268"/>
            <ac:grpSpMk id="10" creationId="{00000000-0000-0000-0000-000000000000}"/>
          </ac:grpSpMkLst>
        </pc:grpChg>
        <pc:graphicFrameChg chg="add del mod">
          <ac:chgData name="Helen Tewolde" userId="412c1b37-ba29-4a4e-b2c8-2f694803a5d6" providerId="ADAL" clId="{60E084B0-30DC-4E45-BB0B-0880E088A568}" dt="2024-10-04T12:45:17.454" v="6361" actId="478"/>
          <ac:graphicFrameMkLst>
            <pc:docMk/>
            <pc:sldMk cId="0" sldId="268"/>
            <ac:graphicFrameMk id="8" creationId="{32F3E784-1228-10B8-8022-A65ECB0D737A}"/>
          </ac:graphicFrameMkLst>
        </pc:graphicFrameChg>
      </pc:sldChg>
      <pc:sldChg chg="ord">
        <pc:chgData name="Helen Tewolde" userId="412c1b37-ba29-4a4e-b2c8-2f694803a5d6" providerId="ADAL" clId="{60E084B0-30DC-4E45-BB0B-0880E088A568}" dt="2024-10-04T12:47:12.440" v="6364"/>
        <pc:sldMkLst>
          <pc:docMk/>
          <pc:sldMk cId="0" sldId="269"/>
        </pc:sldMkLst>
      </pc:sldChg>
      <pc:sldChg chg="addSp delSp modSp add del mod ord">
        <pc:chgData name="Helen Tewolde" userId="412c1b37-ba29-4a4e-b2c8-2f694803a5d6" providerId="ADAL" clId="{60E084B0-30DC-4E45-BB0B-0880E088A568}" dt="2024-10-04T13:14:37.442" v="7859" actId="47"/>
        <pc:sldMkLst>
          <pc:docMk/>
          <pc:sldMk cId="1861101416" sldId="270"/>
        </pc:sldMkLst>
        <pc:spChg chg="mod">
          <ac:chgData name="Helen Tewolde" userId="412c1b37-ba29-4a4e-b2c8-2f694803a5d6" providerId="ADAL" clId="{60E084B0-30DC-4E45-BB0B-0880E088A568}" dt="2024-10-03T17:26:14.838" v="1965" actId="20577"/>
          <ac:spMkLst>
            <pc:docMk/>
            <pc:sldMk cId="1861101416" sldId="270"/>
            <ac:spMk id="2" creationId="{00000000-0000-0000-0000-000000000000}"/>
          </ac:spMkLst>
        </pc:spChg>
        <pc:spChg chg="mod">
          <ac:chgData name="Helen Tewolde" userId="412c1b37-ba29-4a4e-b2c8-2f694803a5d6" providerId="ADAL" clId="{60E084B0-30DC-4E45-BB0B-0880E088A568}" dt="2024-10-03T17:27:14.728" v="2036" actId="20577"/>
          <ac:spMkLst>
            <pc:docMk/>
            <pc:sldMk cId="1861101416" sldId="270"/>
            <ac:spMk id="3" creationId="{00000000-0000-0000-0000-000000000000}"/>
          </ac:spMkLst>
        </pc:spChg>
        <pc:spChg chg="add del mod topLvl">
          <ac:chgData name="Helen Tewolde" userId="412c1b37-ba29-4a4e-b2c8-2f694803a5d6" providerId="ADAL" clId="{60E084B0-30DC-4E45-BB0B-0880E088A568}" dt="2024-10-02T20:29:23.107" v="786" actId="14100"/>
          <ac:spMkLst>
            <pc:docMk/>
            <pc:sldMk cId="1861101416" sldId="270"/>
            <ac:spMk id="7" creationId="{00000000-0000-0000-0000-000000000000}"/>
          </ac:spMkLst>
        </pc:spChg>
        <pc:grpChg chg="del mod">
          <ac:chgData name="Helen Tewolde" userId="412c1b37-ba29-4a4e-b2c8-2f694803a5d6" providerId="ADAL" clId="{60E084B0-30DC-4E45-BB0B-0880E088A568}" dt="2024-10-02T20:29:14.256" v="784" actId="478"/>
          <ac:grpSpMkLst>
            <pc:docMk/>
            <pc:sldMk cId="1861101416" sldId="270"/>
            <ac:grpSpMk id="6" creationId="{00000000-0000-0000-0000-000000000000}"/>
          </ac:grpSpMkLst>
        </pc:grpChg>
      </pc:sldChg>
      <pc:sldChg chg="delSp modSp add del mod ord">
        <pc:chgData name="Helen Tewolde" userId="412c1b37-ba29-4a4e-b2c8-2f694803a5d6" providerId="ADAL" clId="{60E084B0-30DC-4E45-BB0B-0880E088A568}" dt="2024-10-04T12:55:55.189" v="6482" actId="47"/>
        <pc:sldMkLst>
          <pc:docMk/>
          <pc:sldMk cId="1419655932" sldId="271"/>
        </pc:sldMkLst>
        <pc:spChg chg="mod">
          <ac:chgData name="Helen Tewolde" userId="412c1b37-ba29-4a4e-b2c8-2f694803a5d6" providerId="ADAL" clId="{60E084B0-30DC-4E45-BB0B-0880E088A568}" dt="2024-10-02T20:29:06.985" v="780" actId="1076"/>
          <ac:spMkLst>
            <pc:docMk/>
            <pc:sldMk cId="1419655932" sldId="271"/>
            <ac:spMk id="4" creationId="{00000000-0000-0000-0000-000000000000}"/>
          </ac:spMkLst>
        </pc:spChg>
        <pc:spChg chg="del mod">
          <ac:chgData name="Helen Tewolde" userId="412c1b37-ba29-4a4e-b2c8-2f694803a5d6" providerId="ADAL" clId="{60E084B0-30DC-4E45-BB0B-0880E088A568}" dt="2024-10-02T20:29:08.446" v="782"/>
          <ac:spMkLst>
            <pc:docMk/>
            <pc:sldMk cId="1419655932" sldId="271"/>
            <ac:spMk id="5" creationId="{00000000-0000-0000-0000-000000000000}"/>
          </ac:spMkLst>
        </pc:spChg>
      </pc:sldChg>
      <pc:sldChg chg="modSp add del mod ord">
        <pc:chgData name="Helen Tewolde" userId="412c1b37-ba29-4a4e-b2c8-2f694803a5d6" providerId="ADAL" clId="{60E084B0-30DC-4E45-BB0B-0880E088A568}" dt="2024-10-04T13:14:39.687" v="7860" actId="47"/>
        <pc:sldMkLst>
          <pc:docMk/>
          <pc:sldMk cId="567554843" sldId="272"/>
        </pc:sldMkLst>
        <pc:spChg chg="mod">
          <ac:chgData name="Helen Tewolde" userId="412c1b37-ba29-4a4e-b2c8-2f694803a5d6" providerId="ADAL" clId="{60E084B0-30DC-4E45-BB0B-0880E088A568}" dt="2024-10-02T21:10:15.981" v="1361" actId="255"/>
          <ac:spMkLst>
            <pc:docMk/>
            <pc:sldMk cId="567554843" sldId="272"/>
            <ac:spMk id="2" creationId="{00000000-0000-0000-0000-000000000000}"/>
          </ac:spMkLst>
        </pc:spChg>
        <pc:spChg chg="mod">
          <ac:chgData name="Helen Tewolde" userId="412c1b37-ba29-4a4e-b2c8-2f694803a5d6" providerId="ADAL" clId="{60E084B0-30DC-4E45-BB0B-0880E088A568}" dt="2024-10-03T17:27:35.901" v="2049" actId="113"/>
          <ac:spMkLst>
            <pc:docMk/>
            <pc:sldMk cId="567554843" sldId="272"/>
            <ac:spMk id="3" creationId="{00000000-0000-0000-0000-000000000000}"/>
          </ac:spMkLst>
        </pc:spChg>
        <pc:spChg chg="mod">
          <ac:chgData name="Helen Tewolde" userId="412c1b37-ba29-4a4e-b2c8-2f694803a5d6" providerId="ADAL" clId="{60E084B0-30DC-4E45-BB0B-0880E088A568}" dt="2024-10-02T20:57:24.377" v="882" actId="14100"/>
          <ac:spMkLst>
            <pc:docMk/>
            <pc:sldMk cId="567554843" sldId="272"/>
            <ac:spMk id="7" creationId="{00000000-0000-0000-0000-000000000000}"/>
          </ac:spMkLst>
        </pc:spChg>
      </pc:sldChg>
      <pc:sldChg chg="addSp modSp add del mod ord">
        <pc:chgData name="Helen Tewolde" userId="412c1b37-ba29-4a4e-b2c8-2f694803a5d6" providerId="ADAL" clId="{60E084B0-30DC-4E45-BB0B-0880E088A568}" dt="2024-10-04T13:00:25.593" v="6626" actId="20577"/>
        <pc:sldMkLst>
          <pc:docMk/>
          <pc:sldMk cId="3850822404" sldId="273"/>
        </pc:sldMkLst>
        <pc:spChg chg="mod">
          <ac:chgData name="Helen Tewolde" userId="412c1b37-ba29-4a4e-b2c8-2f694803a5d6" providerId="ADAL" clId="{60E084B0-30DC-4E45-BB0B-0880E088A568}" dt="2024-10-02T21:12:43.025" v="1450" actId="113"/>
          <ac:spMkLst>
            <pc:docMk/>
            <pc:sldMk cId="3850822404" sldId="273"/>
            <ac:spMk id="2" creationId="{00000000-0000-0000-0000-000000000000}"/>
          </ac:spMkLst>
        </pc:spChg>
        <pc:spChg chg="mod">
          <ac:chgData name="Helen Tewolde" userId="412c1b37-ba29-4a4e-b2c8-2f694803a5d6" providerId="ADAL" clId="{60E084B0-30DC-4E45-BB0B-0880E088A568}" dt="2024-10-02T21:01:00.316" v="939" actId="6549"/>
          <ac:spMkLst>
            <pc:docMk/>
            <pc:sldMk cId="3850822404" sldId="273"/>
            <ac:spMk id="3" creationId="{00000000-0000-0000-0000-000000000000}"/>
          </ac:spMkLst>
        </pc:spChg>
        <pc:spChg chg="add mod">
          <ac:chgData name="Helen Tewolde" userId="412c1b37-ba29-4a4e-b2c8-2f694803a5d6" providerId="ADAL" clId="{60E084B0-30DC-4E45-BB0B-0880E088A568}" dt="2024-10-04T13:00:25.593" v="6626" actId="20577"/>
          <ac:spMkLst>
            <pc:docMk/>
            <pc:sldMk cId="3850822404" sldId="273"/>
            <ac:spMk id="8" creationId="{89216A23-B87F-E78B-4D15-4E14FE13FC39}"/>
          </ac:spMkLst>
        </pc:spChg>
        <pc:spChg chg="mod">
          <ac:chgData name="Helen Tewolde" userId="412c1b37-ba29-4a4e-b2c8-2f694803a5d6" providerId="ADAL" clId="{60E084B0-30DC-4E45-BB0B-0880E088A568}" dt="2024-10-04T12:59:14.197" v="6622" actId="20577"/>
          <ac:spMkLst>
            <pc:docMk/>
            <pc:sldMk cId="3850822404" sldId="273"/>
            <ac:spMk id="9" creationId="{8F24567F-3D4A-B5BF-7B78-4259A01A7A25}"/>
          </ac:spMkLst>
        </pc:spChg>
      </pc:sldChg>
      <pc:sldChg chg="addSp delSp modSp add del mod">
        <pc:chgData name="Helen Tewolde" userId="412c1b37-ba29-4a4e-b2c8-2f694803a5d6" providerId="ADAL" clId="{60E084B0-30DC-4E45-BB0B-0880E088A568}" dt="2024-10-04T13:14:27.746" v="7858" actId="403"/>
        <pc:sldMkLst>
          <pc:docMk/>
          <pc:sldMk cId="399433053" sldId="274"/>
        </pc:sldMkLst>
        <pc:spChg chg="del mod">
          <ac:chgData name="Helen Tewolde" userId="412c1b37-ba29-4a4e-b2c8-2f694803a5d6" providerId="ADAL" clId="{60E084B0-30DC-4E45-BB0B-0880E088A568}" dt="2024-10-02T21:09:20.674" v="1340"/>
          <ac:spMkLst>
            <pc:docMk/>
            <pc:sldMk cId="399433053" sldId="274"/>
            <ac:spMk id="2" creationId="{00000000-0000-0000-0000-000000000000}"/>
          </ac:spMkLst>
        </pc:spChg>
        <pc:spChg chg="mod">
          <ac:chgData name="Helen Tewolde" userId="412c1b37-ba29-4a4e-b2c8-2f694803a5d6" providerId="ADAL" clId="{60E084B0-30DC-4E45-BB0B-0880E088A568}" dt="2024-10-02T21:09:14.232" v="1337" actId="6549"/>
          <ac:spMkLst>
            <pc:docMk/>
            <pc:sldMk cId="399433053" sldId="274"/>
            <ac:spMk id="3" creationId="{00000000-0000-0000-0000-000000000000}"/>
          </ac:spMkLst>
        </pc:spChg>
        <pc:spChg chg="add mod">
          <ac:chgData name="Helen Tewolde" userId="412c1b37-ba29-4a4e-b2c8-2f694803a5d6" providerId="ADAL" clId="{60E084B0-30DC-4E45-BB0B-0880E088A568}" dt="2024-10-04T13:14:27.746" v="7858" actId="403"/>
          <ac:spMkLst>
            <pc:docMk/>
            <pc:sldMk cId="399433053" sldId="274"/>
            <ac:spMk id="6" creationId="{19014AEA-0F44-FF09-B717-C64DB8F531D2}"/>
          </ac:spMkLst>
        </pc:spChg>
      </pc:sldChg>
      <pc:sldChg chg="modSp add del mod ord">
        <pc:chgData name="Helen Tewolde" userId="412c1b37-ba29-4a4e-b2c8-2f694803a5d6" providerId="ADAL" clId="{60E084B0-30DC-4E45-BB0B-0880E088A568}" dt="2024-10-04T13:02:50.867" v="6749" actId="20577"/>
        <pc:sldMkLst>
          <pc:docMk/>
          <pc:sldMk cId="1176612134" sldId="275"/>
        </pc:sldMkLst>
        <pc:spChg chg="mod">
          <ac:chgData name="Helen Tewolde" userId="412c1b37-ba29-4a4e-b2c8-2f694803a5d6" providerId="ADAL" clId="{60E084B0-30DC-4E45-BB0B-0880E088A568}" dt="2024-10-02T21:13:11.449" v="1501" actId="1076"/>
          <ac:spMkLst>
            <pc:docMk/>
            <pc:sldMk cId="1176612134" sldId="275"/>
            <ac:spMk id="2" creationId="{00000000-0000-0000-0000-000000000000}"/>
          </ac:spMkLst>
        </pc:spChg>
        <pc:spChg chg="mod">
          <ac:chgData name="Helen Tewolde" userId="412c1b37-ba29-4a4e-b2c8-2f694803a5d6" providerId="ADAL" clId="{60E084B0-30DC-4E45-BB0B-0880E088A568}" dt="2024-10-04T13:02:50.867" v="6749" actId="20577"/>
          <ac:spMkLst>
            <pc:docMk/>
            <pc:sldMk cId="1176612134" sldId="275"/>
            <ac:spMk id="8" creationId="{89216A23-B87F-E78B-4D15-4E14FE13FC39}"/>
          </ac:spMkLst>
        </pc:spChg>
      </pc:sldChg>
      <pc:sldChg chg="addSp delSp modSp add mod ord">
        <pc:chgData name="Helen Tewolde" userId="412c1b37-ba29-4a4e-b2c8-2f694803a5d6" providerId="ADAL" clId="{60E084B0-30DC-4E45-BB0B-0880E088A568}" dt="2024-10-04T01:52:40.931" v="5501"/>
        <pc:sldMkLst>
          <pc:docMk/>
          <pc:sldMk cId="1260606397" sldId="276"/>
        </pc:sldMkLst>
        <pc:spChg chg="mod">
          <ac:chgData name="Helen Tewolde" userId="412c1b37-ba29-4a4e-b2c8-2f694803a5d6" providerId="ADAL" clId="{60E084B0-30DC-4E45-BB0B-0880E088A568}" dt="2024-10-02T21:14:07.409" v="1555" actId="20577"/>
          <ac:spMkLst>
            <pc:docMk/>
            <pc:sldMk cId="1260606397" sldId="276"/>
            <ac:spMk id="2" creationId="{00000000-0000-0000-0000-000000000000}"/>
          </ac:spMkLst>
        </pc:spChg>
        <pc:spChg chg="add">
          <ac:chgData name="Helen Tewolde" userId="412c1b37-ba29-4a4e-b2c8-2f694803a5d6" providerId="ADAL" clId="{60E084B0-30DC-4E45-BB0B-0880E088A568}" dt="2024-10-04T01:34:00.060" v="4483"/>
          <ac:spMkLst>
            <pc:docMk/>
            <pc:sldMk cId="1260606397" sldId="276"/>
            <ac:spMk id="6" creationId="{8AA68B6A-4AAC-86EC-A097-B7428A2E58F5}"/>
          </ac:spMkLst>
        </pc:spChg>
        <pc:spChg chg="mod">
          <ac:chgData name="Helen Tewolde" userId="412c1b37-ba29-4a4e-b2c8-2f694803a5d6" providerId="ADAL" clId="{60E084B0-30DC-4E45-BB0B-0880E088A568}" dt="2024-10-03T18:42:30.516" v="4263" actId="1076"/>
          <ac:spMkLst>
            <pc:docMk/>
            <pc:sldMk cId="1260606397" sldId="276"/>
            <ac:spMk id="7" creationId="{00000000-0000-0000-0000-000000000000}"/>
          </ac:spMkLst>
        </pc:spChg>
        <pc:spChg chg="mod">
          <ac:chgData name="Helen Tewolde" userId="412c1b37-ba29-4a4e-b2c8-2f694803a5d6" providerId="ADAL" clId="{60E084B0-30DC-4E45-BB0B-0880E088A568}" dt="2024-10-04T01:39:17.277" v="4894" actId="27636"/>
          <ac:spMkLst>
            <pc:docMk/>
            <pc:sldMk cId="1260606397" sldId="276"/>
            <ac:spMk id="8" creationId="{89216A23-B87F-E78B-4D15-4E14FE13FC39}"/>
          </ac:spMkLst>
        </pc:spChg>
        <pc:spChg chg="add del mod">
          <ac:chgData name="Helen Tewolde" userId="412c1b37-ba29-4a4e-b2c8-2f694803a5d6" providerId="ADAL" clId="{60E084B0-30DC-4E45-BB0B-0880E088A568}" dt="2024-10-04T01:37:46.680" v="4863" actId="478"/>
          <ac:spMkLst>
            <pc:docMk/>
            <pc:sldMk cId="1260606397" sldId="276"/>
            <ac:spMk id="9" creationId="{11FB17FC-3860-14E7-B781-33D5B48BBF3C}"/>
          </ac:spMkLst>
        </pc:spChg>
        <pc:picChg chg="mod">
          <ac:chgData name="Helen Tewolde" userId="412c1b37-ba29-4a4e-b2c8-2f694803a5d6" providerId="ADAL" clId="{60E084B0-30DC-4E45-BB0B-0880E088A568}" dt="2024-10-04T01:37:34.120" v="4861" actId="1076"/>
          <ac:picMkLst>
            <pc:docMk/>
            <pc:sldMk cId="1260606397" sldId="276"/>
            <ac:picMk id="14" creationId="{C14193EB-BD39-AF24-F1C4-6F1115625D16}"/>
          </ac:picMkLst>
        </pc:picChg>
      </pc:sldChg>
      <pc:sldChg chg="addSp delSp modSp add mod">
        <pc:chgData name="Helen Tewolde" userId="412c1b37-ba29-4a4e-b2c8-2f694803a5d6" providerId="ADAL" clId="{60E084B0-30DC-4E45-BB0B-0880E088A568}" dt="2024-10-04T01:53:55.751" v="5540" actId="113"/>
        <pc:sldMkLst>
          <pc:docMk/>
          <pc:sldMk cId="1109770278" sldId="277"/>
        </pc:sldMkLst>
        <pc:spChg chg="mod">
          <ac:chgData name="Helen Tewolde" userId="412c1b37-ba29-4a4e-b2c8-2f694803a5d6" providerId="ADAL" clId="{60E084B0-30DC-4E45-BB0B-0880E088A568}" dt="2024-10-02T21:15:06.780" v="1619" actId="113"/>
          <ac:spMkLst>
            <pc:docMk/>
            <pc:sldMk cId="1109770278" sldId="277"/>
            <ac:spMk id="2" creationId="{00000000-0000-0000-0000-000000000000}"/>
          </ac:spMkLst>
        </pc:spChg>
        <pc:spChg chg="add mod">
          <ac:chgData name="Helen Tewolde" userId="412c1b37-ba29-4a4e-b2c8-2f694803a5d6" providerId="ADAL" clId="{60E084B0-30DC-4E45-BB0B-0880E088A568}" dt="2024-10-04T01:53:55.751" v="5540" actId="113"/>
          <ac:spMkLst>
            <pc:docMk/>
            <pc:sldMk cId="1109770278" sldId="277"/>
            <ac:spMk id="6" creationId="{8FFEA11F-A8F8-555E-4F24-4D9F561323B0}"/>
          </ac:spMkLst>
        </pc:spChg>
        <pc:spChg chg="del mod">
          <ac:chgData name="Helen Tewolde" userId="412c1b37-ba29-4a4e-b2c8-2f694803a5d6" providerId="ADAL" clId="{60E084B0-30DC-4E45-BB0B-0880E088A568}" dt="2024-10-03T18:00:27.415" v="2638" actId="21"/>
          <ac:spMkLst>
            <pc:docMk/>
            <pc:sldMk cId="1109770278" sldId="277"/>
            <ac:spMk id="8" creationId="{89216A23-B87F-E78B-4D15-4E14FE13FC39}"/>
          </ac:spMkLst>
        </pc:spChg>
      </pc:sldChg>
      <pc:sldChg chg="addSp delSp modSp add mod ord">
        <pc:chgData name="Helen Tewolde" userId="412c1b37-ba29-4a4e-b2c8-2f694803a5d6" providerId="ADAL" clId="{60E084B0-30DC-4E45-BB0B-0880E088A568}" dt="2024-10-03T18:58:19.513" v="4283" actId="1076"/>
        <pc:sldMkLst>
          <pc:docMk/>
          <pc:sldMk cId="3245950454" sldId="278"/>
        </pc:sldMkLst>
        <pc:spChg chg="del mod">
          <ac:chgData name="Helen Tewolde" userId="412c1b37-ba29-4a4e-b2c8-2f694803a5d6" providerId="ADAL" clId="{60E084B0-30DC-4E45-BB0B-0880E088A568}" dt="2024-10-02T21:16:22.687" v="1661"/>
          <ac:spMkLst>
            <pc:docMk/>
            <pc:sldMk cId="3245950454" sldId="278"/>
            <ac:spMk id="4" creationId="{00000000-0000-0000-0000-000000000000}"/>
          </ac:spMkLst>
        </pc:spChg>
        <pc:spChg chg="add mod">
          <ac:chgData name="Helen Tewolde" userId="412c1b37-ba29-4a4e-b2c8-2f694803a5d6" providerId="ADAL" clId="{60E084B0-30DC-4E45-BB0B-0880E088A568}" dt="2024-10-03T18:58:19.513" v="4283" actId="1076"/>
          <ac:spMkLst>
            <pc:docMk/>
            <pc:sldMk cId="3245950454" sldId="278"/>
            <ac:spMk id="5" creationId="{E497F9FC-CDEE-14D9-B933-A13933D27227}"/>
          </ac:spMkLst>
        </pc:spChg>
        <pc:spChg chg="mod">
          <ac:chgData name="Helen Tewolde" userId="412c1b37-ba29-4a4e-b2c8-2f694803a5d6" providerId="ADAL" clId="{60E084B0-30DC-4E45-BB0B-0880E088A568}" dt="2024-10-02T21:16:21.854" v="1659" actId="20577"/>
          <ac:spMkLst>
            <pc:docMk/>
            <pc:sldMk cId="3245950454" sldId="278"/>
            <ac:spMk id="10" creationId="{00000000-0000-0000-0000-000000000000}"/>
          </ac:spMkLst>
        </pc:spChg>
        <pc:spChg chg="mod">
          <ac:chgData name="Helen Tewolde" userId="412c1b37-ba29-4a4e-b2c8-2f694803a5d6" providerId="ADAL" clId="{60E084B0-30DC-4E45-BB0B-0880E088A568}" dt="2024-10-02T21:16:27.444" v="1673" actId="20577"/>
          <ac:spMkLst>
            <pc:docMk/>
            <pc:sldMk cId="3245950454" sldId="278"/>
            <ac:spMk id="11" creationId="{00000000-0000-0000-0000-000000000000}"/>
          </ac:spMkLst>
        </pc:spChg>
      </pc:sldChg>
      <pc:sldChg chg="addSp delSp modSp add mod ord">
        <pc:chgData name="Helen Tewolde" userId="412c1b37-ba29-4a4e-b2c8-2f694803a5d6" providerId="ADAL" clId="{60E084B0-30DC-4E45-BB0B-0880E088A568}" dt="2024-10-04T12:57:49.966" v="6561" actId="14100"/>
        <pc:sldMkLst>
          <pc:docMk/>
          <pc:sldMk cId="3224275050" sldId="279"/>
        </pc:sldMkLst>
        <pc:spChg chg="add del mod">
          <ac:chgData name="Helen Tewolde" userId="412c1b37-ba29-4a4e-b2c8-2f694803a5d6" providerId="ADAL" clId="{60E084B0-30DC-4E45-BB0B-0880E088A568}" dt="2024-10-02T21:18:32.541" v="1703" actId="478"/>
          <ac:spMkLst>
            <pc:docMk/>
            <pc:sldMk cId="3224275050" sldId="279"/>
            <ac:spMk id="7" creationId="{00000000-0000-0000-0000-000000000000}"/>
          </ac:spMkLst>
        </pc:spChg>
        <pc:spChg chg="mod">
          <ac:chgData name="Helen Tewolde" userId="412c1b37-ba29-4a4e-b2c8-2f694803a5d6" providerId="ADAL" clId="{60E084B0-30DC-4E45-BB0B-0880E088A568}" dt="2024-10-02T21:18:10.022" v="1695" actId="14100"/>
          <ac:spMkLst>
            <pc:docMk/>
            <pc:sldMk cId="3224275050" sldId="279"/>
            <ac:spMk id="8" creationId="{89216A23-B87F-E78B-4D15-4E14FE13FC39}"/>
          </ac:spMkLst>
        </pc:spChg>
        <pc:spChg chg="add">
          <ac:chgData name="Helen Tewolde" userId="412c1b37-ba29-4a4e-b2c8-2f694803a5d6" providerId="ADAL" clId="{60E084B0-30DC-4E45-BB0B-0880E088A568}" dt="2024-10-02T21:17:16.111" v="1679"/>
          <ac:spMkLst>
            <pc:docMk/>
            <pc:sldMk cId="3224275050" sldId="279"/>
            <ac:spMk id="17" creationId="{2FCC5ABA-6186-4272-8E3D-E90AC23536A6}"/>
          </ac:spMkLst>
        </pc:spChg>
        <pc:spChg chg="add">
          <ac:chgData name="Helen Tewolde" userId="412c1b37-ba29-4a4e-b2c8-2f694803a5d6" providerId="ADAL" clId="{60E084B0-30DC-4E45-BB0B-0880E088A568}" dt="2024-10-02T21:17:16.111" v="1679"/>
          <ac:spMkLst>
            <pc:docMk/>
            <pc:sldMk cId="3224275050" sldId="279"/>
            <ac:spMk id="18" creationId="{E71F5C3E-C458-0517-FE49-D9EB70023D54}"/>
          </ac:spMkLst>
        </pc:spChg>
        <pc:spChg chg="add">
          <ac:chgData name="Helen Tewolde" userId="412c1b37-ba29-4a4e-b2c8-2f694803a5d6" providerId="ADAL" clId="{60E084B0-30DC-4E45-BB0B-0880E088A568}" dt="2024-10-02T21:17:16.111" v="1679"/>
          <ac:spMkLst>
            <pc:docMk/>
            <pc:sldMk cId="3224275050" sldId="279"/>
            <ac:spMk id="19" creationId="{B8C185FE-5B9C-B44D-789D-30A57409949D}"/>
          </ac:spMkLst>
        </pc:spChg>
        <pc:spChg chg="add">
          <ac:chgData name="Helen Tewolde" userId="412c1b37-ba29-4a4e-b2c8-2f694803a5d6" providerId="ADAL" clId="{60E084B0-30DC-4E45-BB0B-0880E088A568}" dt="2024-10-02T21:17:16.111" v="1679"/>
          <ac:spMkLst>
            <pc:docMk/>
            <pc:sldMk cId="3224275050" sldId="279"/>
            <ac:spMk id="20" creationId="{106EBE29-548E-905B-C6BC-0DFF54DDFE2A}"/>
          </ac:spMkLst>
        </pc:spChg>
        <pc:spChg chg="add">
          <ac:chgData name="Helen Tewolde" userId="412c1b37-ba29-4a4e-b2c8-2f694803a5d6" providerId="ADAL" clId="{60E084B0-30DC-4E45-BB0B-0880E088A568}" dt="2024-10-02T21:17:16.111" v="1679"/>
          <ac:spMkLst>
            <pc:docMk/>
            <pc:sldMk cId="3224275050" sldId="279"/>
            <ac:spMk id="21" creationId="{CD31C635-7004-F7DA-D056-EADAF36ADB24}"/>
          </ac:spMkLst>
        </pc:spChg>
        <pc:spChg chg="add">
          <ac:chgData name="Helen Tewolde" userId="412c1b37-ba29-4a4e-b2c8-2f694803a5d6" providerId="ADAL" clId="{60E084B0-30DC-4E45-BB0B-0880E088A568}" dt="2024-10-02T21:17:16.111" v="1679"/>
          <ac:spMkLst>
            <pc:docMk/>
            <pc:sldMk cId="3224275050" sldId="279"/>
            <ac:spMk id="22" creationId="{F0DC315F-94F8-240F-5EDA-C160D7522EF5}"/>
          </ac:spMkLst>
        </pc:spChg>
        <pc:spChg chg="add">
          <ac:chgData name="Helen Tewolde" userId="412c1b37-ba29-4a4e-b2c8-2f694803a5d6" providerId="ADAL" clId="{60E084B0-30DC-4E45-BB0B-0880E088A568}" dt="2024-10-02T21:17:16.111" v="1679"/>
          <ac:spMkLst>
            <pc:docMk/>
            <pc:sldMk cId="3224275050" sldId="279"/>
            <ac:spMk id="23" creationId="{2806C8C6-9B01-85FE-1F3E-55AF6767825F}"/>
          </ac:spMkLst>
        </pc:spChg>
        <pc:spChg chg="add">
          <ac:chgData name="Helen Tewolde" userId="412c1b37-ba29-4a4e-b2c8-2f694803a5d6" providerId="ADAL" clId="{60E084B0-30DC-4E45-BB0B-0880E088A568}" dt="2024-10-02T21:17:16.111" v="1679"/>
          <ac:spMkLst>
            <pc:docMk/>
            <pc:sldMk cId="3224275050" sldId="279"/>
            <ac:spMk id="24" creationId="{ECB93B58-914B-E21B-245B-848963B382E2}"/>
          </ac:spMkLst>
        </pc:spChg>
        <pc:spChg chg="add">
          <ac:chgData name="Helen Tewolde" userId="412c1b37-ba29-4a4e-b2c8-2f694803a5d6" providerId="ADAL" clId="{60E084B0-30DC-4E45-BB0B-0880E088A568}" dt="2024-10-02T21:17:16.111" v="1679"/>
          <ac:spMkLst>
            <pc:docMk/>
            <pc:sldMk cId="3224275050" sldId="279"/>
            <ac:spMk id="25" creationId="{C21535A7-1712-FFC2-53A6-18B1DFE7DF30}"/>
          </ac:spMkLst>
        </pc:spChg>
        <pc:spChg chg="add">
          <ac:chgData name="Helen Tewolde" userId="412c1b37-ba29-4a4e-b2c8-2f694803a5d6" providerId="ADAL" clId="{60E084B0-30DC-4E45-BB0B-0880E088A568}" dt="2024-10-02T21:17:16.111" v="1679"/>
          <ac:spMkLst>
            <pc:docMk/>
            <pc:sldMk cId="3224275050" sldId="279"/>
            <ac:spMk id="26" creationId="{8A5F0CA3-61E5-7E7D-F60F-3337F56CCBF0}"/>
          </ac:spMkLst>
        </pc:spChg>
        <pc:spChg chg="add">
          <ac:chgData name="Helen Tewolde" userId="412c1b37-ba29-4a4e-b2c8-2f694803a5d6" providerId="ADAL" clId="{60E084B0-30DC-4E45-BB0B-0880E088A568}" dt="2024-10-02T21:17:16.111" v="1679"/>
          <ac:spMkLst>
            <pc:docMk/>
            <pc:sldMk cId="3224275050" sldId="279"/>
            <ac:spMk id="27" creationId="{42E0916E-1B64-E634-446C-6EF1CE114329}"/>
          </ac:spMkLst>
        </pc:spChg>
        <pc:spChg chg="add">
          <ac:chgData name="Helen Tewolde" userId="412c1b37-ba29-4a4e-b2c8-2f694803a5d6" providerId="ADAL" clId="{60E084B0-30DC-4E45-BB0B-0880E088A568}" dt="2024-10-02T21:17:16.111" v="1679"/>
          <ac:spMkLst>
            <pc:docMk/>
            <pc:sldMk cId="3224275050" sldId="279"/>
            <ac:spMk id="28" creationId="{C76BF52F-4AEC-D391-9384-6D862C1D0F0A}"/>
          </ac:spMkLst>
        </pc:spChg>
        <pc:spChg chg="add">
          <ac:chgData name="Helen Tewolde" userId="412c1b37-ba29-4a4e-b2c8-2f694803a5d6" providerId="ADAL" clId="{60E084B0-30DC-4E45-BB0B-0880E088A568}" dt="2024-10-02T21:17:16.111" v="1679"/>
          <ac:spMkLst>
            <pc:docMk/>
            <pc:sldMk cId="3224275050" sldId="279"/>
            <ac:spMk id="29" creationId="{305C4066-2C28-40A1-2DA6-B81EB0473BD6}"/>
          </ac:spMkLst>
        </pc:spChg>
        <pc:spChg chg="add">
          <ac:chgData name="Helen Tewolde" userId="412c1b37-ba29-4a4e-b2c8-2f694803a5d6" providerId="ADAL" clId="{60E084B0-30DC-4E45-BB0B-0880E088A568}" dt="2024-10-02T21:17:16.111" v="1679"/>
          <ac:spMkLst>
            <pc:docMk/>
            <pc:sldMk cId="3224275050" sldId="279"/>
            <ac:spMk id="30" creationId="{CF186573-EB97-93DC-E6E0-9C10737480BF}"/>
          </ac:spMkLst>
        </pc:spChg>
        <pc:spChg chg="add mod">
          <ac:chgData name="Helen Tewolde" userId="412c1b37-ba29-4a4e-b2c8-2f694803a5d6" providerId="ADAL" clId="{60E084B0-30DC-4E45-BB0B-0880E088A568}" dt="2024-10-02T21:17:59.644" v="1685" actId="1076"/>
          <ac:spMkLst>
            <pc:docMk/>
            <pc:sldMk cId="3224275050" sldId="279"/>
            <ac:spMk id="40" creationId="{46CC79B2-2482-6AAF-E38C-3C3D13AF6E74}"/>
          </ac:spMkLst>
        </pc:spChg>
        <pc:spChg chg="add">
          <ac:chgData name="Helen Tewolde" userId="412c1b37-ba29-4a4e-b2c8-2f694803a5d6" providerId="ADAL" clId="{60E084B0-30DC-4E45-BB0B-0880E088A568}" dt="2024-10-02T21:17:31.926" v="1680"/>
          <ac:spMkLst>
            <pc:docMk/>
            <pc:sldMk cId="3224275050" sldId="279"/>
            <ac:spMk id="41" creationId="{88AF17A2-245F-EC08-AB21-67948BFB4D14}"/>
          </ac:spMkLst>
        </pc:spChg>
        <pc:spChg chg="add">
          <ac:chgData name="Helen Tewolde" userId="412c1b37-ba29-4a4e-b2c8-2f694803a5d6" providerId="ADAL" clId="{60E084B0-30DC-4E45-BB0B-0880E088A568}" dt="2024-10-02T21:17:31.926" v="1680"/>
          <ac:spMkLst>
            <pc:docMk/>
            <pc:sldMk cId="3224275050" sldId="279"/>
            <ac:spMk id="42" creationId="{FAD05194-B6CE-2F8E-E4F9-42E9A343972F}"/>
          </ac:spMkLst>
        </pc:spChg>
        <pc:spChg chg="add">
          <ac:chgData name="Helen Tewolde" userId="412c1b37-ba29-4a4e-b2c8-2f694803a5d6" providerId="ADAL" clId="{60E084B0-30DC-4E45-BB0B-0880E088A568}" dt="2024-10-02T21:17:31.926" v="1680"/>
          <ac:spMkLst>
            <pc:docMk/>
            <pc:sldMk cId="3224275050" sldId="279"/>
            <ac:spMk id="43" creationId="{E4F5FE1E-A290-2D50-4B26-C6AA30FFE7AB}"/>
          </ac:spMkLst>
        </pc:spChg>
        <pc:spChg chg="add">
          <ac:chgData name="Helen Tewolde" userId="412c1b37-ba29-4a4e-b2c8-2f694803a5d6" providerId="ADAL" clId="{60E084B0-30DC-4E45-BB0B-0880E088A568}" dt="2024-10-02T21:17:31.926" v="1680"/>
          <ac:spMkLst>
            <pc:docMk/>
            <pc:sldMk cId="3224275050" sldId="279"/>
            <ac:spMk id="44" creationId="{44B1C34F-B68B-1332-FB4D-013144D29768}"/>
          </ac:spMkLst>
        </pc:spChg>
        <pc:spChg chg="add">
          <ac:chgData name="Helen Tewolde" userId="412c1b37-ba29-4a4e-b2c8-2f694803a5d6" providerId="ADAL" clId="{60E084B0-30DC-4E45-BB0B-0880E088A568}" dt="2024-10-02T21:17:31.926" v="1680"/>
          <ac:spMkLst>
            <pc:docMk/>
            <pc:sldMk cId="3224275050" sldId="279"/>
            <ac:spMk id="45" creationId="{AA534F51-64E1-45E6-DF2A-A1EC4D5DA26D}"/>
          </ac:spMkLst>
        </pc:spChg>
        <pc:spChg chg="add">
          <ac:chgData name="Helen Tewolde" userId="412c1b37-ba29-4a4e-b2c8-2f694803a5d6" providerId="ADAL" clId="{60E084B0-30DC-4E45-BB0B-0880E088A568}" dt="2024-10-02T21:17:31.926" v="1680"/>
          <ac:spMkLst>
            <pc:docMk/>
            <pc:sldMk cId="3224275050" sldId="279"/>
            <ac:spMk id="46" creationId="{C359AA1B-0E7F-1A6B-4076-40569C7B7C42}"/>
          </ac:spMkLst>
        </pc:spChg>
        <pc:spChg chg="add">
          <ac:chgData name="Helen Tewolde" userId="412c1b37-ba29-4a4e-b2c8-2f694803a5d6" providerId="ADAL" clId="{60E084B0-30DC-4E45-BB0B-0880E088A568}" dt="2024-10-02T21:17:31.926" v="1680"/>
          <ac:spMkLst>
            <pc:docMk/>
            <pc:sldMk cId="3224275050" sldId="279"/>
            <ac:spMk id="47" creationId="{7E78E86D-E175-7743-B3D7-44982F42AC0E}"/>
          </ac:spMkLst>
        </pc:spChg>
        <pc:spChg chg="add">
          <ac:chgData name="Helen Tewolde" userId="412c1b37-ba29-4a4e-b2c8-2f694803a5d6" providerId="ADAL" clId="{60E084B0-30DC-4E45-BB0B-0880E088A568}" dt="2024-10-02T21:17:31.926" v="1680"/>
          <ac:spMkLst>
            <pc:docMk/>
            <pc:sldMk cId="3224275050" sldId="279"/>
            <ac:spMk id="48" creationId="{7E4118CD-94BF-17A0-56E1-A09C6EF37CFE}"/>
          </ac:spMkLst>
        </pc:spChg>
        <pc:spChg chg="add">
          <ac:chgData name="Helen Tewolde" userId="412c1b37-ba29-4a4e-b2c8-2f694803a5d6" providerId="ADAL" clId="{60E084B0-30DC-4E45-BB0B-0880E088A568}" dt="2024-10-02T21:17:31.926" v="1680"/>
          <ac:spMkLst>
            <pc:docMk/>
            <pc:sldMk cId="3224275050" sldId="279"/>
            <ac:spMk id="49" creationId="{C223633F-A63D-23C7-31C5-DBC846B7C8B9}"/>
          </ac:spMkLst>
        </pc:spChg>
        <pc:spChg chg="add">
          <ac:chgData name="Helen Tewolde" userId="412c1b37-ba29-4a4e-b2c8-2f694803a5d6" providerId="ADAL" clId="{60E084B0-30DC-4E45-BB0B-0880E088A568}" dt="2024-10-02T21:17:31.926" v="1680"/>
          <ac:spMkLst>
            <pc:docMk/>
            <pc:sldMk cId="3224275050" sldId="279"/>
            <ac:spMk id="50" creationId="{B0D0323B-5075-4106-FAE4-783B17BA0BD6}"/>
          </ac:spMkLst>
        </pc:spChg>
        <pc:spChg chg="add">
          <ac:chgData name="Helen Tewolde" userId="412c1b37-ba29-4a4e-b2c8-2f694803a5d6" providerId="ADAL" clId="{60E084B0-30DC-4E45-BB0B-0880E088A568}" dt="2024-10-02T21:17:31.926" v="1680"/>
          <ac:spMkLst>
            <pc:docMk/>
            <pc:sldMk cId="3224275050" sldId="279"/>
            <ac:spMk id="51" creationId="{E26751D0-A0F9-6A53-3959-5CC503A47480}"/>
          </ac:spMkLst>
        </pc:spChg>
        <pc:spChg chg="add">
          <ac:chgData name="Helen Tewolde" userId="412c1b37-ba29-4a4e-b2c8-2f694803a5d6" providerId="ADAL" clId="{60E084B0-30DC-4E45-BB0B-0880E088A568}" dt="2024-10-02T21:17:31.926" v="1680"/>
          <ac:spMkLst>
            <pc:docMk/>
            <pc:sldMk cId="3224275050" sldId="279"/>
            <ac:spMk id="52" creationId="{73FD4416-EB65-C2F8-5C61-3373F00797F5}"/>
          </ac:spMkLst>
        </pc:spChg>
        <pc:spChg chg="add">
          <ac:chgData name="Helen Tewolde" userId="412c1b37-ba29-4a4e-b2c8-2f694803a5d6" providerId="ADAL" clId="{60E084B0-30DC-4E45-BB0B-0880E088A568}" dt="2024-10-02T21:17:31.926" v="1680"/>
          <ac:spMkLst>
            <pc:docMk/>
            <pc:sldMk cId="3224275050" sldId="279"/>
            <ac:spMk id="53" creationId="{424CE3D8-2A90-5987-8BB0-41B1805660FC}"/>
          </ac:spMkLst>
        </pc:spChg>
        <pc:picChg chg="add mod">
          <ac:chgData name="Helen Tewolde" userId="412c1b37-ba29-4a4e-b2c8-2f694803a5d6" providerId="ADAL" clId="{60E084B0-30DC-4E45-BB0B-0880E088A568}" dt="2024-10-02T21:17:58.985" v="1684" actId="1076"/>
          <ac:picMkLst>
            <pc:docMk/>
            <pc:sldMk cId="3224275050" sldId="279"/>
            <ac:picMk id="54" creationId="{7C44EBF6-AC26-F96A-EDCE-08E6ED34B109}"/>
          </ac:picMkLst>
        </pc:picChg>
        <pc:picChg chg="add mod">
          <ac:chgData name="Helen Tewolde" userId="412c1b37-ba29-4a4e-b2c8-2f694803a5d6" providerId="ADAL" clId="{60E084B0-30DC-4E45-BB0B-0880E088A568}" dt="2024-10-04T12:57:49.966" v="6561" actId="14100"/>
          <ac:picMkLst>
            <pc:docMk/>
            <pc:sldMk cId="3224275050" sldId="279"/>
            <ac:picMk id="55" creationId="{0FE2E5FE-B164-3CE8-CF57-6EACB9FFF1DD}"/>
          </ac:picMkLst>
        </pc:picChg>
        <pc:cxnChg chg="add">
          <ac:chgData name="Helen Tewolde" userId="412c1b37-ba29-4a4e-b2c8-2f694803a5d6" providerId="ADAL" clId="{60E084B0-30DC-4E45-BB0B-0880E088A568}" dt="2024-10-02T21:17:16.111" v="1679"/>
          <ac:cxnSpMkLst>
            <pc:docMk/>
            <pc:sldMk cId="3224275050" sldId="279"/>
            <ac:cxnSpMk id="6" creationId="{B51FF3D7-D36C-557C-030B-8C5E1A7F9BB3}"/>
          </ac:cxnSpMkLst>
        </pc:cxnChg>
        <pc:cxnChg chg="add">
          <ac:chgData name="Helen Tewolde" userId="412c1b37-ba29-4a4e-b2c8-2f694803a5d6" providerId="ADAL" clId="{60E084B0-30DC-4E45-BB0B-0880E088A568}" dt="2024-10-02T21:17:16.111" v="1679"/>
          <ac:cxnSpMkLst>
            <pc:docMk/>
            <pc:sldMk cId="3224275050" sldId="279"/>
            <ac:cxnSpMk id="9" creationId="{B4B3F577-CDFC-FEC2-6195-02A44BEB8754}"/>
          </ac:cxnSpMkLst>
        </pc:cxnChg>
        <pc:cxnChg chg="add">
          <ac:chgData name="Helen Tewolde" userId="412c1b37-ba29-4a4e-b2c8-2f694803a5d6" providerId="ADAL" clId="{60E084B0-30DC-4E45-BB0B-0880E088A568}" dt="2024-10-02T21:17:16.111" v="1679"/>
          <ac:cxnSpMkLst>
            <pc:docMk/>
            <pc:sldMk cId="3224275050" sldId="279"/>
            <ac:cxnSpMk id="10" creationId="{E3E92C20-CCBF-C0C2-9C41-86CDEEB0DC32}"/>
          </ac:cxnSpMkLst>
        </pc:cxnChg>
        <pc:cxnChg chg="add">
          <ac:chgData name="Helen Tewolde" userId="412c1b37-ba29-4a4e-b2c8-2f694803a5d6" providerId="ADAL" clId="{60E084B0-30DC-4E45-BB0B-0880E088A568}" dt="2024-10-02T21:17:16.111" v="1679"/>
          <ac:cxnSpMkLst>
            <pc:docMk/>
            <pc:sldMk cId="3224275050" sldId="279"/>
            <ac:cxnSpMk id="11" creationId="{881DF7EF-2F89-2D0C-D3AF-C9BC7F0A92A6}"/>
          </ac:cxnSpMkLst>
        </pc:cxnChg>
        <pc:cxnChg chg="add">
          <ac:chgData name="Helen Tewolde" userId="412c1b37-ba29-4a4e-b2c8-2f694803a5d6" providerId="ADAL" clId="{60E084B0-30DC-4E45-BB0B-0880E088A568}" dt="2024-10-02T21:17:16.111" v="1679"/>
          <ac:cxnSpMkLst>
            <pc:docMk/>
            <pc:sldMk cId="3224275050" sldId="279"/>
            <ac:cxnSpMk id="12" creationId="{BA658BEA-6142-D4A8-914E-73D01B187B35}"/>
          </ac:cxnSpMkLst>
        </pc:cxnChg>
        <pc:cxnChg chg="add">
          <ac:chgData name="Helen Tewolde" userId="412c1b37-ba29-4a4e-b2c8-2f694803a5d6" providerId="ADAL" clId="{60E084B0-30DC-4E45-BB0B-0880E088A568}" dt="2024-10-02T21:17:16.111" v="1679"/>
          <ac:cxnSpMkLst>
            <pc:docMk/>
            <pc:sldMk cId="3224275050" sldId="279"/>
            <ac:cxnSpMk id="13" creationId="{832A8166-546D-E10D-305B-BEAD5C962CDA}"/>
          </ac:cxnSpMkLst>
        </pc:cxnChg>
        <pc:cxnChg chg="add">
          <ac:chgData name="Helen Tewolde" userId="412c1b37-ba29-4a4e-b2c8-2f694803a5d6" providerId="ADAL" clId="{60E084B0-30DC-4E45-BB0B-0880E088A568}" dt="2024-10-02T21:17:16.111" v="1679"/>
          <ac:cxnSpMkLst>
            <pc:docMk/>
            <pc:sldMk cId="3224275050" sldId="279"/>
            <ac:cxnSpMk id="14" creationId="{667C4870-71E4-1C45-7CF7-C4ED63FAA0C9}"/>
          </ac:cxnSpMkLst>
        </pc:cxnChg>
        <pc:cxnChg chg="add">
          <ac:chgData name="Helen Tewolde" userId="412c1b37-ba29-4a4e-b2c8-2f694803a5d6" providerId="ADAL" clId="{60E084B0-30DC-4E45-BB0B-0880E088A568}" dt="2024-10-02T21:17:16.111" v="1679"/>
          <ac:cxnSpMkLst>
            <pc:docMk/>
            <pc:sldMk cId="3224275050" sldId="279"/>
            <ac:cxnSpMk id="15" creationId="{F2ED829A-F97C-15B9-6E81-7AC82C51A9E5}"/>
          </ac:cxnSpMkLst>
        </pc:cxnChg>
        <pc:cxnChg chg="add">
          <ac:chgData name="Helen Tewolde" userId="412c1b37-ba29-4a4e-b2c8-2f694803a5d6" providerId="ADAL" clId="{60E084B0-30DC-4E45-BB0B-0880E088A568}" dt="2024-10-02T21:17:16.111" v="1679"/>
          <ac:cxnSpMkLst>
            <pc:docMk/>
            <pc:sldMk cId="3224275050" sldId="279"/>
            <ac:cxnSpMk id="16" creationId="{22EE9A5B-8562-AC03-22C0-8A624291BD9F}"/>
          </ac:cxnSpMkLst>
        </pc:cxnChg>
        <pc:cxnChg chg="add">
          <ac:chgData name="Helen Tewolde" userId="412c1b37-ba29-4a4e-b2c8-2f694803a5d6" providerId="ADAL" clId="{60E084B0-30DC-4E45-BB0B-0880E088A568}" dt="2024-10-02T21:17:31.926" v="1680"/>
          <ac:cxnSpMkLst>
            <pc:docMk/>
            <pc:sldMk cId="3224275050" sldId="279"/>
            <ac:cxnSpMk id="31" creationId="{F0B1752E-991C-D5B2-C882-03D98517F072}"/>
          </ac:cxnSpMkLst>
        </pc:cxnChg>
        <pc:cxnChg chg="add">
          <ac:chgData name="Helen Tewolde" userId="412c1b37-ba29-4a4e-b2c8-2f694803a5d6" providerId="ADAL" clId="{60E084B0-30DC-4E45-BB0B-0880E088A568}" dt="2024-10-02T21:17:31.926" v="1680"/>
          <ac:cxnSpMkLst>
            <pc:docMk/>
            <pc:sldMk cId="3224275050" sldId="279"/>
            <ac:cxnSpMk id="32" creationId="{F54B2A4D-FF35-23A6-EB25-495DB254A8F9}"/>
          </ac:cxnSpMkLst>
        </pc:cxnChg>
        <pc:cxnChg chg="add">
          <ac:chgData name="Helen Tewolde" userId="412c1b37-ba29-4a4e-b2c8-2f694803a5d6" providerId="ADAL" clId="{60E084B0-30DC-4E45-BB0B-0880E088A568}" dt="2024-10-02T21:17:31.926" v="1680"/>
          <ac:cxnSpMkLst>
            <pc:docMk/>
            <pc:sldMk cId="3224275050" sldId="279"/>
            <ac:cxnSpMk id="33" creationId="{45482516-0BB3-97B4-3FE6-9EC5B08A830D}"/>
          </ac:cxnSpMkLst>
        </pc:cxnChg>
        <pc:cxnChg chg="add">
          <ac:chgData name="Helen Tewolde" userId="412c1b37-ba29-4a4e-b2c8-2f694803a5d6" providerId="ADAL" clId="{60E084B0-30DC-4E45-BB0B-0880E088A568}" dt="2024-10-02T21:17:31.926" v="1680"/>
          <ac:cxnSpMkLst>
            <pc:docMk/>
            <pc:sldMk cId="3224275050" sldId="279"/>
            <ac:cxnSpMk id="34" creationId="{CDB52EFF-3BB4-FDBF-2665-DB93224E73F6}"/>
          </ac:cxnSpMkLst>
        </pc:cxnChg>
        <pc:cxnChg chg="add">
          <ac:chgData name="Helen Tewolde" userId="412c1b37-ba29-4a4e-b2c8-2f694803a5d6" providerId="ADAL" clId="{60E084B0-30DC-4E45-BB0B-0880E088A568}" dt="2024-10-02T21:17:31.926" v="1680"/>
          <ac:cxnSpMkLst>
            <pc:docMk/>
            <pc:sldMk cId="3224275050" sldId="279"/>
            <ac:cxnSpMk id="35" creationId="{FA6AEBD3-0A8F-FD98-9E38-BF17A5207842}"/>
          </ac:cxnSpMkLst>
        </pc:cxnChg>
        <pc:cxnChg chg="add">
          <ac:chgData name="Helen Tewolde" userId="412c1b37-ba29-4a4e-b2c8-2f694803a5d6" providerId="ADAL" clId="{60E084B0-30DC-4E45-BB0B-0880E088A568}" dt="2024-10-02T21:17:31.926" v="1680"/>
          <ac:cxnSpMkLst>
            <pc:docMk/>
            <pc:sldMk cId="3224275050" sldId="279"/>
            <ac:cxnSpMk id="36" creationId="{213E2494-358D-C848-2C60-8756904A7D18}"/>
          </ac:cxnSpMkLst>
        </pc:cxnChg>
        <pc:cxnChg chg="add">
          <ac:chgData name="Helen Tewolde" userId="412c1b37-ba29-4a4e-b2c8-2f694803a5d6" providerId="ADAL" clId="{60E084B0-30DC-4E45-BB0B-0880E088A568}" dt="2024-10-02T21:17:31.926" v="1680"/>
          <ac:cxnSpMkLst>
            <pc:docMk/>
            <pc:sldMk cId="3224275050" sldId="279"/>
            <ac:cxnSpMk id="37" creationId="{D93E35F4-E7C2-DA7F-83AD-BFC0318AFD7C}"/>
          </ac:cxnSpMkLst>
        </pc:cxnChg>
        <pc:cxnChg chg="add">
          <ac:chgData name="Helen Tewolde" userId="412c1b37-ba29-4a4e-b2c8-2f694803a5d6" providerId="ADAL" clId="{60E084B0-30DC-4E45-BB0B-0880E088A568}" dt="2024-10-02T21:17:31.926" v="1680"/>
          <ac:cxnSpMkLst>
            <pc:docMk/>
            <pc:sldMk cId="3224275050" sldId="279"/>
            <ac:cxnSpMk id="38" creationId="{F72581CB-324F-FF75-9AD5-8F84953FCC5C}"/>
          </ac:cxnSpMkLst>
        </pc:cxnChg>
        <pc:cxnChg chg="add">
          <ac:chgData name="Helen Tewolde" userId="412c1b37-ba29-4a4e-b2c8-2f694803a5d6" providerId="ADAL" clId="{60E084B0-30DC-4E45-BB0B-0880E088A568}" dt="2024-10-02T21:17:31.926" v="1680"/>
          <ac:cxnSpMkLst>
            <pc:docMk/>
            <pc:sldMk cId="3224275050" sldId="279"/>
            <ac:cxnSpMk id="39" creationId="{D59B547A-080E-0265-B340-D421800DDCDB}"/>
          </ac:cxnSpMkLst>
        </pc:cxnChg>
      </pc:sldChg>
      <pc:sldChg chg="delSp add del mod ord">
        <pc:chgData name="Helen Tewolde" userId="412c1b37-ba29-4a4e-b2c8-2f694803a5d6" providerId="ADAL" clId="{60E084B0-30DC-4E45-BB0B-0880E088A568}" dt="2024-10-03T18:00:08.321" v="2634" actId="47"/>
        <pc:sldMkLst>
          <pc:docMk/>
          <pc:sldMk cId="1990757968" sldId="280"/>
        </pc:sldMkLst>
        <pc:spChg chg="del">
          <ac:chgData name="Helen Tewolde" userId="412c1b37-ba29-4a4e-b2c8-2f694803a5d6" providerId="ADAL" clId="{60E084B0-30DC-4E45-BB0B-0880E088A568}" dt="2024-10-03T17:54:20.212" v="2621" actId="478"/>
          <ac:spMkLst>
            <pc:docMk/>
            <pc:sldMk cId="1990757968" sldId="280"/>
            <ac:spMk id="8" creationId="{89216A23-B87F-E78B-4D15-4E14FE13FC39}"/>
          </ac:spMkLst>
        </pc:spChg>
      </pc:sldChg>
      <pc:sldChg chg="modSp mod ord">
        <pc:chgData name="Helen Tewolde" userId="412c1b37-ba29-4a4e-b2c8-2f694803a5d6" providerId="ADAL" clId="{60E084B0-30DC-4E45-BB0B-0880E088A568}" dt="2024-10-04T01:42:00.613" v="4935"/>
        <pc:sldMkLst>
          <pc:docMk/>
          <pc:sldMk cId="1076242407" sldId="444"/>
        </pc:sldMkLst>
        <pc:spChg chg="mod">
          <ac:chgData name="Helen Tewolde" userId="412c1b37-ba29-4a4e-b2c8-2f694803a5d6" providerId="ADAL" clId="{60E084B0-30DC-4E45-BB0B-0880E088A568}" dt="2024-10-03T17:57:24.539" v="2632" actId="27636"/>
          <ac:spMkLst>
            <pc:docMk/>
            <pc:sldMk cId="1076242407" sldId="444"/>
            <ac:spMk id="2" creationId="{3B2A6A1C-8E3E-73D4-5743-3D6B837B7644}"/>
          </ac:spMkLst>
        </pc:spChg>
      </pc:sldChg>
      <pc:sldChg chg="modSp add mod ord modNotes">
        <pc:chgData name="Helen Tewolde" userId="412c1b37-ba29-4a4e-b2c8-2f694803a5d6" providerId="ADAL" clId="{60E084B0-30DC-4E45-BB0B-0880E088A568}" dt="2024-10-04T12:54:26.513" v="6477" actId="20577"/>
        <pc:sldMkLst>
          <pc:docMk/>
          <pc:sldMk cId="4162322577" sldId="447"/>
        </pc:sldMkLst>
        <pc:spChg chg="mod">
          <ac:chgData name="Helen Tewolde" userId="412c1b37-ba29-4a4e-b2c8-2f694803a5d6" providerId="ADAL" clId="{60E084B0-30DC-4E45-BB0B-0880E088A568}" dt="2024-10-03T18:32:21.559" v="4230" actId="1036"/>
          <ac:spMkLst>
            <pc:docMk/>
            <pc:sldMk cId="4162322577" sldId="447"/>
            <ac:spMk id="2" creationId="{57F64005-1376-45D6-D48D-024C9E774E14}"/>
          </ac:spMkLst>
        </pc:spChg>
        <pc:spChg chg="mod">
          <ac:chgData name="Helen Tewolde" userId="412c1b37-ba29-4a4e-b2c8-2f694803a5d6" providerId="ADAL" clId="{60E084B0-30DC-4E45-BB0B-0880E088A568}" dt="2024-10-04T12:54:26.513" v="6477" actId="20577"/>
          <ac:spMkLst>
            <pc:docMk/>
            <pc:sldMk cId="4162322577" sldId="447"/>
            <ac:spMk id="337" creationId="{86BCEBDD-1381-88AD-7CC1-E0D59C470F41}"/>
          </ac:spMkLst>
        </pc:spChg>
        <pc:graphicFrameChg chg="mod">
          <ac:chgData name="Helen Tewolde" userId="412c1b37-ba29-4a4e-b2c8-2f694803a5d6" providerId="ADAL" clId="{60E084B0-30DC-4E45-BB0B-0880E088A568}" dt="2024-10-03T20:15:25.531" v="4285"/>
          <ac:graphicFrameMkLst>
            <pc:docMk/>
            <pc:sldMk cId="4162322577" sldId="447"/>
            <ac:graphicFrameMk id="5" creationId="{F470D3A5-2A7A-852F-02CC-47573FF62D79}"/>
          </ac:graphicFrameMkLst>
        </pc:graphicFrameChg>
      </pc:sldChg>
      <pc:sldChg chg="modSp add del mod ord modNotes">
        <pc:chgData name="Helen Tewolde" userId="412c1b37-ba29-4a4e-b2c8-2f694803a5d6" providerId="ADAL" clId="{60E084B0-30DC-4E45-BB0B-0880E088A568}" dt="2024-10-04T12:52:12.337" v="6465" actId="20577"/>
        <pc:sldMkLst>
          <pc:docMk/>
          <pc:sldMk cId="3347787011" sldId="448"/>
        </pc:sldMkLst>
        <pc:spChg chg="mod">
          <ac:chgData name="Helen Tewolde" userId="412c1b37-ba29-4a4e-b2c8-2f694803a5d6" providerId="ADAL" clId="{60E084B0-30DC-4E45-BB0B-0880E088A568}" dt="2024-10-04T01:39:54.279" v="4902" actId="20577"/>
          <ac:spMkLst>
            <pc:docMk/>
            <pc:sldMk cId="3347787011" sldId="448"/>
            <ac:spMk id="6" creationId="{CC5DFD8D-95B2-D67F-66B7-05331E9E3DF3}"/>
          </ac:spMkLst>
        </pc:spChg>
        <pc:spChg chg="mod">
          <ac:chgData name="Helen Tewolde" userId="412c1b37-ba29-4a4e-b2c8-2f694803a5d6" providerId="ADAL" clId="{60E084B0-30DC-4E45-BB0B-0880E088A568}" dt="2024-10-04T01:39:50.141" v="4898" actId="20577"/>
          <ac:spMkLst>
            <pc:docMk/>
            <pc:sldMk cId="3347787011" sldId="448"/>
            <ac:spMk id="7" creationId="{FF69C1FB-8145-E493-D6CE-9CA45BAFD2C0}"/>
          </ac:spMkLst>
        </pc:spChg>
        <pc:graphicFrameChg chg="mod">
          <ac:chgData name="Helen Tewolde" userId="412c1b37-ba29-4a4e-b2c8-2f694803a5d6" providerId="ADAL" clId="{60E084B0-30DC-4E45-BB0B-0880E088A568}" dt="2024-10-04T12:52:12.337" v="6465" actId="20577"/>
          <ac:graphicFrameMkLst>
            <pc:docMk/>
            <pc:sldMk cId="3347787011" sldId="448"/>
            <ac:graphicFrameMk id="9" creationId="{B6DBE057-8E30-DB01-DA13-0173018F9741}"/>
          </ac:graphicFrameMkLst>
        </pc:graphicFrameChg>
        <pc:graphicFrameChg chg="mod">
          <ac:chgData name="Helen Tewolde" userId="412c1b37-ba29-4a4e-b2c8-2f694803a5d6" providerId="ADAL" clId="{60E084B0-30DC-4E45-BB0B-0880E088A568}" dt="2024-10-04T12:51:17.871" v="6438" actId="20577"/>
          <ac:graphicFrameMkLst>
            <pc:docMk/>
            <pc:sldMk cId="3347787011" sldId="448"/>
            <ac:graphicFrameMk id="10" creationId="{E4EB1610-785D-E5C2-73C0-860862123B03}"/>
          </ac:graphicFrameMkLst>
        </pc:graphicFrameChg>
      </pc:sldChg>
      <pc:sldChg chg="modSp mod ord modNotes">
        <pc:chgData name="Helen Tewolde" userId="412c1b37-ba29-4a4e-b2c8-2f694803a5d6" providerId="ADAL" clId="{60E084B0-30DC-4E45-BB0B-0880E088A568}" dt="2024-10-04T01:41:59.174" v="4933"/>
        <pc:sldMkLst>
          <pc:docMk/>
          <pc:sldMk cId="3562824390" sldId="451"/>
        </pc:sldMkLst>
        <pc:spChg chg="mod">
          <ac:chgData name="Helen Tewolde" userId="412c1b37-ba29-4a4e-b2c8-2f694803a5d6" providerId="ADAL" clId="{60E084B0-30DC-4E45-BB0B-0880E088A568}" dt="2024-10-03T17:57:34.815" v="2633" actId="27636"/>
          <ac:spMkLst>
            <pc:docMk/>
            <pc:sldMk cId="3562824390" sldId="451"/>
            <ac:spMk id="2" creationId="{36656B8B-D97A-2E84-A673-B8C3CD8F29EF}"/>
          </ac:spMkLst>
        </pc:spChg>
        <pc:graphicFrameChg chg="modGraphic">
          <ac:chgData name="Helen Tewolde" userId="412c1b37-ba29-4a4e-b2c8-2f694803a5d6" providerId="ADAL" clId="{60E084B0-30DC-4E45-BB0B-0880E088A568}" dt="2024-10-04T00:41:56.306" v="4289" actId="13926"/>
          <ac:graphicFrameMkLst>
            <pc:docMk/>
            <pc:sldMk cId="3562824390" sldId="451"/>
            <ac:graphicFrameMk id="5" creationId="{11B4A594-DB8E-DA45-4547-61D2739F02F8}"/>
          </ac:graphicFrameMkLst>
        </pc:graphicFrameChg>
      </pc:sldChg>
      <pc:sldChg chg="modSp add mod">
        <pc:chgData name="Helen Tewolde" userId="412c1b37-ba29-4a4e-b2c8-2f694803a5d6" providerId="ADAL" clId="{60E084B0-30DC-4E45-BB0B-0880E088A568}" dt="2024-10-03T18:02:12.412" v="2773" actId="20577"/>
        <pc:sldMkLst>
          <pc:docMk/>
          <pc:sldMk cId="3749394981" sldId="452"/>
        </pc:sldMkLst>
        <pc:spChg chg="mod">
          <ac:chgData name="Helen Tewolde" userId="412c1b37-ba29-4a4e-b2c8-2f694803a5d6" providerId="ADAL" clId="{60E084B0-30DC-4E45-BB0B-0880E088A568}" dt="2024-10-03T18:01:42.811" v="2704" actId="20577"/>
          <ac:spMkLst>
            <pc:docMk/>
            <pc:sldMk cId="3749394981" sldId="452"/>
            <ac:spMk id="2" creationId="{00000000-0000-0000-0000-000000000000}"/>
          </ac:spMkLst>
        </pc:spChg>
        <pc:spChg chg="mod">
          <ac:chgData name="Helen Tewolde" userId="412c1b37-ba29-4a4e-b2c8-2f694803a5d6" providerId="ADAL" clId="{60E084B0-30DC-4E45-BB0B-0880E088A568}" dt="2024-10-03T18:02:12.412" v="2773" actId="20577"/>
          <ac:spMkLst>
            <pc:docMk/>
            <pc:sldMk cId="3749394981" sldId="452"/>
            <ac:spMk id="6" creationId="{8FFEA11F-A8F8-555E-4F24-4D9F561323B0}"/>
          </ac:spMkLst>
        </pc:spChg>
      </pc:sldChg>
      <pc:sldChg chg="new add del">
        <pc:chgData name="Helen Tewolde" userId="412c1b37-ba29-4a4e-b2c8-2f694803a5d6" providerId="ADAL" clId="{60E084B0-30DC-4E45-BB0B-0880E088A568}" dt="2024-10-03T18:04:07.653" v="2859" actId="47"/>
        <pc:sldMkLst>
          <pc:docMk/>
          <pc:sldMk cId="2962898594" sldId="453"/>
        </pc:sldMkLst>
      </pc:sldChg>
      <pc:sldChg chg="modSp add mod ord">
        <pc:chgData name="Helen Tewolde" userId="412c1b37-ba29-4a4e-b2c8-2f694803a5d6" providerId="ADAL" clId="{60E084B0-30DC-4E45-BB0B-0880E088A568}" dt="2024-10-04T13:12:53.774" v="7760"/>
        <pc:sldMkLst>
          <pc:docMk/>
          <pc:sldMk cId="3555162240" sldId="453"/>
        </pc:sldMkLst>
        <pc:spChg chg="mod">
          <ac:chgData name="Helen Tewolde" userId="412c1b37-ba29-4a4e-b2c8-2f694803a5d6" providerId="ADAL" clId="{60E084B0-30DC-4E45-BB0B-0880E088A568}" dt="2024-10-04T00:46:53.559" v="4297" actId="207"/>
          <ac:spMkLst>
            <pc:docMk/>
            <pc:sldMk cId="3555162240" sldId="453"/>
            <ac:spMk id="6" creationId="{19014AEA-0F44-FF09-B717-C64DB8F531D2}"/>
          </ac:spMkLst>
        </pc:spChg>
        <pc:spChg chg="mod">
          <ac:chgData name="Helen Tewolde" userId="412c1b37-ba29-4a4e-b2c8-2f694803a5d6" providerId="ADAL" clId="{60E084B0-30DC-4E45-BB0B-0880E088A568}" dt="2024-10-03T18:20:02.932" v="3841" actId="1076"/>
          <ac:spMkLst>
            <pc:docMk/>
            <pc:sldMk cId="3555162240" sldId="453"/>
            <ac:spMk id="7" creationId="{00000000-0000-0000-0000-000000000000}"/>
          </ac:spMkLst>
        </pc:spChg>
      </pc:sldChg>
      <pc:sldChg chg="addSp modSp add del mod">
        <pc:chgData name="Helen Tewolde" userId="412c1b37-ba29-4a4e-b2c8-2f694803a5d6" providerId="ADAL" clId="{60E084B0-30DC-4E45-BB0B-0880E088A568}" dt="2024-10-03T18:04:00.887" v="2855" actId="2890"/>
        <pc:sldMkLst>
          <pc:docMk/>
          <pc:sldMk cId="3985823057" sldId="453"/>
        </pc:sldMkLst>
        <pc:spChg chg="mod">
          <ac:chgData name="Helen Tewolde" userId="412c1b37-ba29-4a4e-b2c8-2f694803a5d6" providerId="ADAL" clId="{60E084B0-30DC-4E45-BB0B-0880E088A568}" dt="2024-10-03T18:04:00.672" v="2854" actId="20577"/>
          <ac:spMkLst>
            <pc:docMk/>
            <pc:sldMk cId="3985823057" sldId="453"/>
            <ac:spMk id="2" creationId="{00000000-0000-0000-0000-000000000000}"/>
          </ac:spMkLst>
        </pc:spChg>
        <pc:spChg chg="mod">
          <ac:chgData name="Helen Tewolde" userId="412c1b37-ba29-4a4e-b2c8-2f694803a5d6" providerId="ADAL" clId="{60E084B0-30DC-4E45-BB0B-0880E088A568}" dt="2024-10-03T18:04:00.251" v="2852" actId="120"/>
          <ac:spMkLst>
            <pc:docMk/>
            <pc:sldMk cId="3985823057" sldId="453"/>
            <ac:spMk id="6" creationId="{8FFEA11F-A8F8-555E-4F24-4D9F561323B0}"/>
          </ac:spMkLst>
        </pc:spChg>
        <pc:spChg chg="add mod">
          <ac:chgData name="Helen Tewolde" userId="412c1b37-ba29-4a4e-b2c8-2f694803a5d6" providerId="ADAL" clId="{60E084B0-30DC-4E45-BB0B-0880E088A568}" dt="2024-10-03T18:02:46.222" v="2837"/>
          <ac:spMkLst>
            <pc:docMk/>
            <pc:sldMk cId="3985823057" sldId="453"/>
            <ac:spMk id="8" creationId="{44C8885B-EF7E-210A-3837-D675ECF04A84}"/>
          </ac:spMkLst>
        </pc:spChg>
        <pc:spChg chg="add mod">
          <ac:chgData name="Helen Tewolde" userId="412c1b37-ba29-4a4e-b2c8-2f694803a5d6" providerId="ADAL" clId="{60E084B0-30DC-4E45-BB0B-0880E088A568}" dt="2024-10-03T18:02:55.503" v="2838"/>
          <ac:spMkLst>
            <pc:docMk/>
            <pc:sldMk cId="3985823057" sldId="453"/>
            <ac:spMk id="9" creationId="{C6BEFE91-41A5-D7C2-5AD8-B33C2CDF78A0}"/>
          </ac:spMkLst>
        </pc:spChg>
      </pc:sldChg>
      <pc:sldChg chg="modSp add mod">
        <pc:chgData name="Helen Tewolde" userId="412c1b37-ba29-4a4e-b2c8-2f694803a5d6" providerId="ADAL" clId="{60E084B0-30DC-4E45-BB0B-0880E088A568}" dt="2024-10-04T13:04:38.591" v="6751" actId="1076"/>
        <pc:sldMkLst>
          <pc:docMk/>
          <pc:sldMk cId="3985823057" sldId="454"/>
        </pc:sldMkLst>
        <pc:spChg chg="mod">
          <ac:chgData name="Helen Tewolde" userId="412c1b37-ba29-4a4e-b2c8-2f694803a5d6" providerId="ADAL" clId="{60E084B0-30DC-4E45-BB0B-0880E088A568}" dt="2024-10-04T13:04:38.591" v="6751" actId="1076"/>
          <ac:spMkLst>
            <pc:docMk/>
            <pc:sldMk cId="3985823057" sldId="454"/>
            <ac:spMk id="2" creationId="{00000000-0000-0000-0000-000000000000}"/>
          </ac:spMkLst>
        </pc:spChg>
        <pc:spChg chg="mod">
          <ac:chgData name="Helen Tewolde" userId="412c1b37-ba29-4a4e-b2c8-2f694803a5d6" providerId="ADAL" clId="{60E084B0-30DC-4E45-BB0B-0880E088A568}" dt="2024-10-04T01:54:58.128" v="5630" actId="20577"/>
          <ac:spMkLst>
            <pc:docMk/>
            <pc:sldMk cId="3985823057" sldId="454"/>
            <ac:spMk id="6" creationId="{8FFEA11F-A8F8-555E-4F24-4D9F561323B0}"/>
          </ac:spMkLst>
        </pc:spChg>
      </pc:sldChg>
      <pc:sldChg chg="delSp modSp add del mod">
        <pc:chgData name="Helen Tewolde" userId="412c1b37-ba29-4a4e-b2c8-2f694803a5d6" providerId="ADAL" clId="{60E084B0-30DC-4E45-BB0B-0880E088A568}" dt="2024-10-04T00:48:07.349" v="4305" actId="47"/>
        <pc:sldMkLst>
          <pc:docMk/>
          <pc:sldMk cId="359165066" sldId="455"/>
        </pc:sldMkLst>
        <pc:spChg chg="del mod">
          <ac:chgData name="Helen Tewolde" userId="412c1b37-ba29-4a4e-b2c8-2f694803a5d6" providerId="ADAL" clId="{60E084B0-30DC-4E45-BB0B-0880E088A568}" dt="2024-10-04T00:47:31.590" v="4300" actId="478"/>
          <ac:spMkLst>
            <pc:docMk/>
            <pc:sldMk cId="359165066" sldId="455"/>
            <ac:spMk id="6" creationId="{19014AEA-0F44-FF09-B717-C64DB8F531D2}"/>
          </ac:spMkLst>
        </pc:spChg>
        <pc:spChg chg="del">
          <ac:chgData name="Helen Tewolde" userId="412c1b37-ba29-4a4e-b2c8-2f694803a5d6" providerId="ADAL" clId="{60E084B0-30DC-4E45-BB0B-0880E088A568}" dt="2024-10-04T00:47:38.546" v="4301" actId="478"/>
          <ac:spMkLst>
            <pc:docMk/>
            <pc:sldMk cId="359165066" sldId="455"/>
            <ac:spMk id="7" creationId="{00000000-0000-0000-0000-000000000000}"/>
          </ac:spMkLst>
        </pc:spChg>
      </pc:sldChg>
      <pc:sldChg chg="delSp modSp add mod ord">
        <pc:chgData name="Helen Tewolde" userId="412c1b37-ba29-4a4e-b2c8-2f694803a5d6" providerId="ADAL" clId="{60E084B0-30DC-4E45-BB0B-0880E088A568}" dt="2024-10-04T01:30:45.267" v="4428" actId="1076"/>
        <pc:sldMkLst>
          <pc:docMk/>
          <pc:sldMk cId="580879766" sldId="456"/>
        </pc:sldMkLst>
        <pc:spChg chg="mod">
          <ac:chgData name="Helen Tewolde" userId="412c1b37-ba29-4a4e-b2c8-2f694803a5d6" providerId="ADAL" clId="{60E084B0-30DC-4E45-BB0B-0880E088A568}" dt="2024-10-04T01:30:45.267" v="4428" actId="1076"/>
          <ac:spMkLst>
            <pc:docMk/>
            <pc:sldMk cId="580879766" sldId="456"/>
            <ac:spMk id="4" creationId="{00000000-0000-0000-0000-000000000000}"/>
          </ac:spMkLst>
        </pc:spChg>
        <pc:spChg chg="mod topLvl">
          <ac:chgData name="Helen Tewolde" userId="412c1b37-ba29-4a4e-b2c8-2f694803a5d6" providerId="ADAL" clId="{60E084B0-30DC-4E45-BB0B-0880E088A568}" dt="2024-10-04T00:49:48.567" v="4427" actId="20577"/>
          <ac:spMkLst>
            <pc:docMk/>
            <pc:sldMk cId="580879766" sldId="456"/>
            <ac:spMk id="6" creationId="{00000000-0000-0000-0000-000000000000}"/>
          </ac:spMkLst>
        </pc:spChg>
        <pc:spChg chg="del topLvl">
          <ac:chgData name="Helen Tewolde" userId="412c1b37-ba29-4a4e-b2c8-2f694803a5d6" providerId="ADAL" clId="{60E084B0-30DC-4E45-BB0B-0880E088A568}" dt="2024-10-04T00:48:23.063" v="4317" actId="478"/>
          <ac:spMkLst>
            <pc:docMk/>
            <pc:sldMk cId="580879766" sldId="456"/>
            <ac:spMk id="7" creationId="{00000000-0000-0000-0000-000000000000}"/>
          </ac:spMkLst>
        </pc:spChg>
        <pc:grpChg chg="del">
          <ac:chgData name="Helen Tewolde" userId="412c1b37-ba29-4a4e-b2c8-2f694803a5d6" providerId="ADAL" clId="{60E084B0-30DC-4E45-BB0B-0880E088A568}" dt="2024-10-04T00:48:23.063" v="4317" actId="478"/>
          <ac:grpSpMkLst>
            <pc:docMk/>
            <pc:sldMk cId="580879766" sldId="456"/>
            <ac:grpSpMk id="5" creationId="{00000000-0000-0000-0000-000000000000}"/>
          </ac:grpSpMkLst>
        </pc:grpChg>
      </pc:sldChg>
      <pc:sldChg chg="modSp add mod ord">
        <pc:chgData name="Helen Tewolde" userId="412c1b37-ba29-4a4e-b2c8-2f694803a5d6" providerId="ADAL" clId="{60E084B0-30DC-4E45-BB0B-0880E088A568}" dt="2024-10-04T12:56:46.240" v="6557" actId="1076"/>
        <pc:sldMkLst>
          <pc:docMk/>
          <pc:sldMk cId="545792305" sldId="457"/>
        </pc:sldMkLst>
        <pc:spChg chg="mod">
          <ac:chgData name="Helen Tewolde" userId="412c1b37-ba29-4a4e-b2c8-2f694803a5d6" providerId="ADAL" clId="{60E084B0-30DC-4E45-BB0B-0880E088A568}" dt="2024-10-04T12:56:46.240" v="6557" actId="1076"/>
          <ac:spMkLst>
            <pc:docMk/>
            <pc:sldMk cId="545792305" sldId="457"/>
            <ac:spMk id="4" creationId="{00000000-0000-0000-0000-000000000000}"/>
          </ac:spMkLst>
        </pc:spChg>
      </pc:sldChg>
      <pc:sldChg chg="modSp add del mod">
        <pc:chgData name="Helen Tewolde" userId="412c1b37-ba29-4a4e-b2c8-2f694803a5d6" providerId="ADAL" clId="{60E084B0-30DC-4E45-BB0B-0880E088A568}" dt="2024-10-04T01:51:48.041" v="5491" actId="47"/>
        <pc:sldMkLst>
          <pc:docMk/>
          <pc:sldMk cId="4102392014" sldId="458"/>
        </pc:sldMkLst>
        <pc:spChg chg="mod">
          <ac:chgData name="Helen Tewolde" userId="412c1b37-ba29-4a4e-b2c8-2f694803a5d6" providerId="ADAL" clId="{60E084B0-30DC-4E45-BB0B-0880E088A568}" dt="2024-10-04T01:45:37.915" v="5251" actId="20577"/>
          <ac:spMkLst>
            <pc:docMk/>
            <pc:sldMk cId="4102392014" sldId="458"/>
            <ac:spMk id="4" creationId="{00000000-0000-0000-0000-000000000000}"/>
          </ac:spMkLst>
        </pc:spChg>
      </pc:sldChg>
      <pc:sldChg chg="addSp delSp modSp add mod ord">
        <pc:chgData name="Helen Tewolde" userId="412c1b37-ba29-4a4e-b2c8-2f694803a5d6" providerId="ADAL" clId="{60E084B0-30DC-4E45-BB0B-0880E088A568}" dt="2024-10-04T12:57:25.593" v="6559" actId="1076"/>
        <pc:sldMkLst>
          <pc:docMk/>
          <pc:sldMk cId="182744513" sldId="459"/>
        </pc:sldMkLst>
        <pc:spChg chg="add mod">
          <ac:chgData name="Helen Tewolde" userId="412c1b37-ba29-4a4e-b2c8-2f694803a5d6" providerId="ADAL" clId="{60E084B0-30DC-4E45-BB0B-0880E088A568}" dt="2024-10-04T01:47:48.854" v="5337" actId="1076"/>
          <ac:spMkLst>
            <pc:docMk/>
            <pc:sldMk cId="182744513" sldId="459"/>
            <ac:spMk id="2" creationId="{32C00B76-5138-C96F-65E2-0E76FD8CF29C}"/>
          </ac:spMkLst>
        </pc:spChg>
        <pc:spChg chg="mod">
          <ac:chgData name="Helen Tewolde" userId="412c1b37-ba29-4a4e-b2c8-2f694803a5d6" providerId="ADAL" clId="{60E084B0-30DC-4E45-BB0B-0880E088A568}" dt="2024-10-04T12:57:25.593" v="6559" actId="1076"/>
          <ac:spMkLst>
            <pc:docMk/>
            <pc:sldMk cId="182744513" sldId="459"/>
            <ac:spMk id="4" creationId="{00000000-0000-0000-0000-000000000000}"/>
          </ac:spMkLst>
        </pc:spChg>
        <pc:picChg chg="del">
          <ac:chgData name="Helen Tewolde" userId="412c1b37-ba29-4a4e-b2c8-2f694803a5d6" providerId="ADAL" clId="{60E084B0-30DC-4E45-BB0B-0880E088A568}" dt="2024-10-04T01:46:21.852" v="5266" actId="478"/>
          <ac:picMkLst>
            <pc:docMk/>
            <pc:sldMk cId="182744513" sldId="459"/>
            <ac:picMk id="13" creationId="{BC138AB6-4183-ADA3-3E43-AF865931B514}"/>
          </ac:picMkLst>
        </pc:picChg>
      </pc:sldChg>
      <pc:sldChg chg="modSp add mod ord">
        <pc:chgData name="Helen Tewolde" userId="412c1b37-ba29-4a4e-b2c8-2f694803a5d6" providerId="ADAL" clId="{60E084B0-30DC-4E45-BB0B-0880E088A568}" dt="2024-10-04T13:00:43.036" v="6629" actId="20577"/>
        <pc:sldMkLst>
          <pc:docMk/>
          <pc:sldMk cId="142990872" sldId="460"/>
        </pc:sldMkLst>
        <pc:spChg chg="mod">
          <ac:chgData name="Helen Tewolde" userId="412c1b37-ba29-4a4e-b2c8-2f694803a5d6" providerId="ADAL" clId="{60E084B0-30DC-4E45-BB0B-0880E088A568}" dt="2024-10-04T13:00:38.352" v="6628" actId="20577"/>
          <ac:spMkLst>
            <pc:docMk/>
            <pc:sldMk cId="142990872" sldId="460"/>
            <ac:spMk id="2" creationId="{32C00B76-5138-C96F-65E2-0E76FD8CF29C}"/>
          </ac:spMkLst>
        </pc:spChg>
        <pc:spChg chg="mod">
          <ac:chgData name="Helen Tewolde" userId="412c1b37-ba29-4a4e-b2c8-2f694803a5d6" providerId="ADAL" clId="{60E084B0-30DC-4E45-BB0B-0880E088A568}" dt="2024-10-04T13:00:43.036" v="6629" actId="20577"/>
          <ac:spMkLst>
            <pc:docMk/>
            <pc:sldMk cId="142990872" sldId="460"/>
            <ac:spMk id="4" creationId="{00000000-0000-0000-0000-000000000000}"/>
          </ac:spMkLst>
        </pc:spChg>
      </pc:sldChg>
      <pc:sldChg chg="modSp add mod ord">
        <pc:chgData name="Helen Tewolde" userId="412c1b37-ba29-4a4e-b2c8-2f694803a5d6" providerId="ADAL" clId="{60E084B0-30DC-4E45-BB0B-0880E088A568}" dt="2024-10-04T13:07:25.010" v="7055"/>
        <pc:sldMkLst>
          <pc:docMk/>
          <pc:sldMk cId="3241848067" sldId="461"/>
        </pc:sldMkLst>
        <pc:spChg chg="mod">
          <ac:chgData name="Helen Tewolde" userId="412c1b37-ba29-4a4e-b2c8-2f694803a5d6" providerId="ADAL" clId="{60E084B0-30DC-4E45-BB0B-0880E088A568}" dt="2024-10-04T13:07:06.112" v="7018" actId="20577"/>
          <ac:spMkLst>
            <pc:docMk/>
            <pc:sldMk cId="3241848067" sldId="461"/>
            <ac:spMk id="2" creationId="{32C00B76-5138-C96F-65E2-0E76FD8CF29C}"/>
          </ac:spMkLst>
        </pc:spChg>
        <pc:spChg chg="mod">
          <ac:chgData name="Helen Tewolde" userId="412c1b37-ba29-4a4e-b2c8-2f694803a5d6" providerId="ADAL" clId="{60E084B0-30DC-4E45-BB0B-0880E088A568}" dt="2024-10-04T13:07:21.742" v="7053" actId="20577"/>
          <ac:spMkLst>
            <pc:docMk/>
            <pc:sldMk cId="3241848067" sldId="461"/>
            <ac:spMk id="4" creationId="{00000000-0000-0000-0000-000000000000}"/>
          </ac:spMkLst>
        </pc:spChg>
      </pc:sldChg>
      <pc:sldChg chg="modSp add mod">
        <pc:chgData name="Helen Tewolde" userId="412c1b37-ba29-4a4e-b2c8-2f694803a5d6" providerId="ADAL" clId="{60E084B0-30DC-4E45-BB0B-0880E088A568}" dt="2024-10-04T13:12:38.327" v="7758" actId="5793"/>
        <pc:sldMkLst>
          <pc:docMk/>
          <pc:sldMk cId="1989184574" sldId="462"/>
        </pc:sldMkLst>
        <pc:spChg chg="mod">
          <ac:chgData name="Helen Tewolde" userId="412c1b37-ba29-4a4e-b2c8-2f694803a5d6" providerId="ADAL" clId="{60E084B0-30DC-4E45-BB0B-0880E088A568}" dt="2024-10-04T13:09:12.299" v="7242" actId="1076"/>
          <ac:spMkLst>
            <pc:docMk/>
            <pc:sldMk cId="1989184574" sldId="462"/>
            <ac:spMk id="2" creationId="{00000000-0000-0000-0000-000000000000}"/>
          </ac:spMkLst>
        </pc:spChg>
        <pc:spChg chg="mod">
          <ac:chgData name="Helen Tewolde" userId="412c1b37-ba29-4a4e-b2c8-2f694803a5d6" providerId="ADAL" clId="{60E084B0-30DC-4E45-BB0B-0880E088A568}" dt="2024-10-04T13:12:38.327" v="7758" actId="5793"/>
          <ac:spMkLst>
            <pc:docMk/>
            <pc:sldMk cId="1989184574" sldId="462"/>
            <ac:spMk id="8" creationId="{89216A23-B87F-E78B-4D15-4E14FE13FC39}"/>
          </ac:spMkLst>
        </pc:spChg>
      </pc:sldChg>
    </pc:docChg>
  </pc:docChgLst>
  <pc:docChgLst>
    <pc:chgData name="Nancy Bakker" userId="S::nancy.bakker@utoronto.ca::a25987a8-7050-4dc1-9f1f-b74fc57aa5d5" providerId="AD" clId="Web-{13F1465C-0317-82DE-55D3-CBC83392EC6F}"/>
    <pc:docChg chg="modSld">
      <pc:chgData name="Nancy Bakker" userId="S::nancy.bakker@utoronto.ca::a25987a8-7050-4dc1-9f1f-b74fc57aa5d5" providerId="AD" clId="Web-{13F1465C-0317-82DE-55D3-CBC83392EC6F}" dt="2024-10-04T13:22:35.962" v="62" actId="20577"/>
      <pc:docMkLst>
        <pc:docMk/>
      </pc:docMkLst>
      <pc:sldChg chg="modSp">
        <pc:chgData name="Nancy Bakker" userId="S::nancy.bakker@utoronto.ca::a25987a8-7050-4dc1-9f1f-b74fc57aa5d5" providerId="AD" clId="Web-{13F1465C-0317-82DE-55D3-CBC83392EC6F}" dt="2024-10-04T13:10:51.639" v="12" actId="1076"/>
        <pc:sldMkLst>
          <pc:docMk/>
          <pc:sldMk cId="0" sldId="260"/>
        </pc:sldMkLst>
        <pc:spChg chg="mod">
          <ac:chgData name="Nancy Bakker" userId="S::nancy.bakker@utoronto.ca::a25987a8-7050-4dc1-9f1f-b74fc57aa5d5" providerId="AD" clId="Web-{13F1465C-0317-82DE-55D3-CBC83392EC6F}" dt="2024-10-04T13:10:39.514" v="9" actId="20577"/>
          <ac:spMkLst>
            <pc:docMk/>
            <pc:sldMk cId="0" sldId="260"/>
            <ac:spMk id="3" creationId="{00000000-0000-0000-0000-000000000000}"/>
          </ac:spMkLst>
        </pc:spChg>
        <pc:grpChg chg="mod">
          <ac:chgData name="Nancy Bakker" userId="S::nancy.bakker@utoronto.ca::a25987a8-7050-4dc1-9f1f-b74fc57aa5d5" providerId="AD" clId="Web-{13F1465C-0317-82DE-55D3-CBC83392EC6F}" dt="2024-10-04T13:10:51.624" v="10" actId="1076"/>
          <ac:grpSpMkLst>
            <pc:docMk/>
            <pc:sldMk cId="0" sldId="260"/>
            <ac:grpSpMk id="10" creationId="{85254370-15A1-1316-330D-E0236D5C5BDB}"/>
          </ac:grpSpMkLst>
        </pc:grpChg>
        <pc:grpChg chg="mod">
          <ac:chgData name="Nancy Bakker" userId="S::nancy.bakker@utoronto.ca::a25987a8-7050-4dc1-9f1f-b74fc57aa5d5" providerId="AD" clId="Web-{13F1465C-0317-82DE-55D3-CBC83392EC6F}" dt="2024-10-04T13:10:51.624" v="11" actId="1076"/>
          <ac:grpSpMkLst>
            <pc:docMk/>
            <pc:sldMk cId="0" sldId="260"/>
            <ac:grpSpMk id="14" creationId="{3DC3B221-067E-7AF2-17BF-27745760BA12}"/>
          </ac:grpSpMkLst>
        </pc:grpChg>
        <pc:picChg chg="mod">
          <ac:chgData name="Nancy Bakker" userId="S::nancy.bakker@utoronto.ca::a25987a8-7050-4dc1-9f1f-b74fc57aa5d5" providerId="AD" clId="Web-{13F1465C-0317-82DE-55D3-CBC83392EC6F}" dt="2024-10-04T13:10:51.639" v="12" actId="1076"/>
          <ac:picMkLst>
            <pc:docMk/>
            <pc:sldMk cId="0" sldId="260"/>
            <ac:picMk id="16" creationId="{60925516-C7A6-AFA5-709A-68CAA3FD4BA2}"/>
          </ac:picMkLst>
        </pc:picChg>
      </pc:sldChg>
      <pc:sldChg chg="modSp">
        <pc:chgData name="Nancy Bakker" userId="S::nancy.bakker@utoronto.ca::a25987a8-7050-4dc1-9f1f-b74fc57aa5d5" providerId="AD" clId="Web-{13F1465C-0317-82DE-55D3-CBC83392EC6F}" dt="2024-10-04T13:19:18.994" v="57" actId="1076"/>
        <pc:sldMkLst>
          <pc:docMk/>
          <pc:sldMk cId="399433053" sldId="274"/>
        </pc:sldMkLst>
        <pc:spChg chg="mod">
          <ac:chgData name="Nancy Bakker" userId="S::nancy.bakker@utoronto.ca::a25987a8-7050-4dc1-9f1f-b74fc57aa5d5" providerId="AD" clId="Web-{13F1465C-0317-82DE-55D3-CBC83392EC6F}" dt="2024-10-04T13:17:48.902" v="47" actId="14100"/>
          <ac:spMkLst>
            <pc:docMk/>
            <pc:sldMk cId="399433053" sldId="274"/>
            <ac:spMk id="6" creationId="{19014AEA-0F44-FF09-B717-C64DB8F531D2}"/>
          </ac:spMkLst>
        </pc:spChg>
        <pc:spChg chg="mod">
          <ac:chgData name="Nancy Bakker" userId="S::nancy.bakker@utoronto.ca::a25987a8-7050-4dc1-9f1f-b74fc57aa5d5" providerId="AD" clId="Web-{13F1465C-0317-82DE-55D3-CBC83392EC6F}" dt="2024-10-04T13:15:07.340" v="28" actId="1076"/>
          <ac:spMkLst>
            <pc:docMk/>
            <pc:sldMk cId="399433053" sldId="274"/>
            <ac:spMk id="9" creationId="{3849BBEE-B040-97E2-AE6F-47E9D2FA706B}"/>
          </ac:spMkLst>
        </pc:spChg>
        <pc:grpChg chg="mod">
          <ac:chgData name="Nancy Bakker" userId="S::nancy.bakker@utoronto.ca::a25987a8-7050-4dc1-9f1f-b74fc57aa5d5" providerId="AD" clId="Web-{13F1465C-0317-82DE-55D3-CBC83392EC6F}" dt="2024-10-04T13:19:18.979" v="55" actId="1076"/>
          <ac:grpSpMkLst>
            <pc:docMk/>
            <pc:sldMk cId="399433053" sldId="274"/>
            <ac:grpSpMk id="13" creationId="{59C0FBB1-96EE-0B74-C092-0805BD91666B}"/>
          </ac:grpSpMkLst>
        </pc:grpChg>
        <pc:grpChg chg="mod">
          <ac:chgData name="Nancy Bakker" userId="S::nancy.bakker@utoronto.ca::a25987a8-7050-4dc1-9f1f-b74fc57aa5d5" providerId="AD" clId="Web-{13F1465C-0317-82DE-55D3-CBC83392EC6F}" dt="2024-10-04T13:19:18.994" v="56" actId="1076"/>
          <ac:grpSpMkLst>
            <pc:docMk/>
            <pc:sldMk cId="399433053" sldId="274"/>
            <ac:grpSpMk id="17" creationId="{C85AAF00-87F1-D681-82A6-37BA3DAED261}"/>
          </ac:grpSpMkLst>
        </pc:grpChg>
        <pc:picChg chg="mod">
          <ac:chgData name="Nancy Bakker" userId="S::nancy.bakker@utoronto.ca::a25987a8-7050-4dc1-9f1f-b74fc57aa5d5" providerId="AD" clId="Web-{13F1465C-0317-82DE-55D3-CBC83392EC6F}" dt="2024-10-04T13:18:18.182" v="48" actId="1076"/>
          <ac:picMkLst>
            <pc:docMk/>
            <pc:sldMk cId="399433053" sldId="274"/>
            <ac:picMk id="2" creationId="{871D47CD-9250-5BC9-AF5E-25CBA676D760}"/>
          </ac:picMkLst>
        </pc:picChg>
        <pc:picChg chg="mod">
          <ac:chgData name="Nancy Bakker" userId="S::nancy.bakker@utoronto.ca::a25987a8-7050-4dc1-9f1f-b74fc57aa5d5" providerId="AD" clId="Web-{13F1465C-0317-82DE-55D3-CBC83392EC6F}" dt="2024-10-04T13:19:18.994" v="57" actId="1076"/>
          <ac:picMkLst>
            <pc:docMk/>
            <pc:sldMk cId="399433053" sldId="274"/>
            <ac:picMk id="19" creationId="{1209B11A-3C35-7858-1E76-8D1BE39099E2}"/>
          </ac:picMkLst>
        </pc:picChg>
      </pc:sldChg>
      <pc:sldChg chg="modSp">
        <pc:chgData name="Nancy Bakker" userId="S::nancy.bakker@utoronto.ca::a25987a8-7050-4dc1-9f1f-b74fc57aa5d5" providerId="AD" clId="Web-{13F1465C-0317-82DE-55D3-CBC83392EC6F}" dt="2024-10-04T13:13:46.388" v="25" actId="1076"/>
        <pc:sldMkLst>
          <pc:docMk/>
          <pc:sldMk cId="1176612134" sldId="275"/>
        </pc:sldMkLst>
        <pc:spChg chg="mod">
          <ac:chgData name="Nancy Bakker" userId="S::nancy.bakker@utoronto.ca::a25987a8-7050-4dc1-9f1f-b74fc57aa5d5" providerId="AD" clId="Web-{13F1465C-0317-82DE-55D3-CBC83392EC6F}" dt="2024-10-04T13:13:46.357" v="24" actId="1076"/>
          <ac:spMkLst>
            <pc:docMk/>
            <pc:sldMk cId="1176612134" sldId="275"/>
            <ac:spMk id="2" creationId="{00000000-0000-0000-0000-000000000000}"/>
          </ac:spMkLst>
        </pc:spChg>
        <pc:spChg chg="mod">
          <ac:chgData name="Nancy Bakker" userId="S::nancy.bakker@utoronto.ca::a25987a8-7050-4dc1-9f1f-b74fc57aa5d5" providerId="AD" clId="Web-{13F1465C-0317-82DE-55D3-CBC83392EC6F}" dt="2024-10-04T13:13:46.388" v="25" actId="1076"/>
          <ac:spMkLst>
            <pc:docMk/>
            <pc:sldMk cId="1176612134" sldId="275"/>
            <ac:spMk id="8" creationId="{89216A23-B87F-E78B-4D15-4E14FE13FC39}"/>
          </ac:spMkLst>
        </pc:spChg>
      </pc:sldChg>
      <pc:sldChg chg="modSp">
        <pc:chgData name="Nancy Bakker" userId="S::nancy.bakker@utoronto.ca::a25987a8-7050-4dc1-9f1f-b74fc57aa5d5" providerId="AD" clId="Web-{13F1465C-0317-82DE-55D3-CBC83392EC6F}" dt="2024-10-04T13:20:19.572" v="60" actId="1076"/>
        <pc:sldMkLst>
          <pc:docMk/>
          <pc:sldMk cId="1260606397" sldId="276"/>
        </pc:sldMkLst>
        <pc:grpChg chg="mod">
          <ac:chgData name="Nancy Bakker" userId="S::nancy.bakker@utoronto.ca::a25987a8-7050-4dc1-9f1f-b74fc57aa5d5" providerId="AD" clId="Web-{13F1465C-0317-82DE-55D3-CBC83392EC6F}" dt="2024-10-04T13:20:19.572" v="60" actId="1076"/>
          <ac:grpSpMkLst>
            <pc:docMk/>
            <pc:sldMk cId="1260606397" sldId="276"/>
            <ac:grpSpMk id="18" creationId="{13231EB9-393A-2660-0E88-76D860D7B3FE}"/>
          </ac:grpSpMkLst>
        </pc:grpChg>
        <pc:grpChg chg="mod">
          <ac:chgData name="Nancy Bakker" userId="S::nancy.bakker@utoronto.ca::a25987a8-7050-4dc1-9f1f-b74fc57aa5d5" providerId="AD" clId="Web-{13F1465C-0317-82DE-55D3-CBC83392EC6F}" dt="2024-10-04T13:20:06.838" v="58" actId="1076"/>
          <ac:grpSpMkLst>
            <pc:docMk/>
            <pc:sldMk cId="1260606397" sldId="276"/>
            <ac:grpSpMk id="23" creationId="{75ABEF0A-2D6A-D339-2D39-21615F794251}"/>
          </ac:grpSpMkLst>
        </pc:grpChg>
        <pc:picChg chg="mod">
          <ac:chgData name="Nancy Bakker" userId="S::nancy.bakker@utoronto.ca::a25987a8-7050-4dc1-9f1f-b74fc57aa5d5" providerId="AD" clId="Web-{13F1465C-0317-82DE-55D3-CBC83392EC6F}" dt="2024-10-04T13:20:06.838" v="59" actId="1076"/>
          <ac:picMkLst>
            <pc:docMk/>
            <pc:sldMk cId="1260606397" sldId="276"/>
            <ac:picMk id="25" creationId="{1D973AAA-E91F-0821-4B2B-1C9B0DC1FB5F}"/>
          </ac:picMkLst>
        </pc:picChg>
      </pc:sldChg>
      <pc:sldChg chg="modSp">
        <pc:chgData name="Nancy Bakker" userId="S::nancy.bakker@utoronto.ca::a25987a8-7050-4dc1-9f1f-b74fc57aa5d5" providerId="AD" clId="Web-{13F1465C-0317-82DE-55D3-CBC83392EC6F}" dt="2024-10-04T13:14:41.950" v="26" actId="1076"/>
        <pc:sldMkLst>
          <pc:docMk/>
          <pc:sldMk cId="3245950454" sldId="278"/>
        </pc:sldMkLst>
        <pc:picChg chg="mod">
          <ac:chgData name="Nancy Bakker" userId="S::nancy.bakker@utoronto.ca::a25987a8-7050-4dc1-9f1f-b74fc57aa5d5" providerId="AD" clId="Web-{13F1465C-0317-82DE-55D3-CBC83392EC6F}" dt="2024-10-04T13:14:41.950" v="26" actId="1076"/>
          <ac:picMkLst>
            <pc:docMk/>
            <pc:sldMk cId="3245950454" sldId="278"/>
            <ac:picMk id="4" creationId="{F0D2F194-2CF0-FD01-EC61-307EA47D3B6E}"/>
          </ac:picMkLst>
        </pc:picChg>
      </pc:sldChg>
      <pc:sldChg chg="modSp">
        <pc:chgData name="Nancy Bakker" userId="S::nancy.bakker@utoronto.ca::a25987a8-7050-4dc1-9f1f-b74fc57aa5d5" providerId="AD" clId="Web-{13F1465C-0317-82DE-55D3-CBC83392EC6F}" dt="2024-10-04T13:11:55.357" v="19" actId="1076"/>
        <pc:sldMkLst>
          <pc:docMk/>
          <pc:sldMk cId="3562824390" sldId="451"/>
        </pc:sldMkLst>
        <pc:grpChg chg="mod">
          <ac:chgData name="Nancy Bakker" userId="S::nancy.bakker@utoronto.ca::a25987a8-7050-4dc1-9f1f-b74fc57aa5d5" providerId="AD" clId="Web-{13F1465C-0317-82DE-55D3-CBC83392EC6F}" dt="2024-10-04T13:11:55.264" v="17" actId="1076"/>
          <ac:grpSpMkLst>
            <pc:docMk/>
            <pc:sldMk cId="3562824390" sldId="451"/>
            <ac:grpSpMk id="6" creationId="{C207EC7B-9BCB-8FC3-5429-F57C446DACF8}"/>
          </ac:grpSpMkLst>
        </pc:grpChg>
        <pc:grpChg chg="mod">
          <ac:chgData name="Nancy Bakker" userId="S::nancy.bakker@utoronto.ca::a25987a8-7050-4dc1-9f1f-b74fc57aa5d5" providerId="AD" clId="Web-{13F1465C-0317-82DE-55D3-CBC83392EC6F}" dt="2024-10-04T13:11:55.357" v="19" actId="1076"/>
          <ac:grpSpMkLst>
            <pc:docMk/>
            <pc:sldMk cId="3562824390" sldId="451"/>
            <ac:grpSpMk id="10" creationId="{8D291FEA-ED5D-D968-E451-05675923ED59}"/>
          </ac:grpSpMkLst>
        </pc:grpChg>
        <pc:picChg chg="mod">
          <ac:chgData name="Nancy Bakker" userId="S::nancy.bakker@utoronto.ca::a25987a8-7050-4dc1-9f1f-b74fc57aa5d5" providerId="AD" clId="Web-{13F1465C-0317-82DE-55D3-CBC83392EC6F}" dt="2024-10-04T13:11:55.295" v="18" actId="1076"/>
          <ac:picMkLst>
            <pc:docMk/>
            <pc:sldMk cId="3562824390" sldId="451"/>
            <ac:picMk id="12" creationId="{D2EEDB7D-0D17-A073-A7D7-C0CAE63963B6}"/>
          </ac:picMkLst>
        </pc:picChg>
      </pc:sldChg>
      <pc:sldChg chg="modSp">
        <pc:chgData name="Nancy Bakker" userId="S::nancy.bakker@utoronto.ca::a25987a8-7050-4dc1-9f1f-b74fc57aa5d5" providerId="AD" clId="Web-{13F1465C-0317-82DE-55D3-CBC83392EC6F}" dt="2024-10-04T13:17:30.152" v="45" actId="1076"/>
        <pc:sldMkLst>
          <pc:docMk/>
          <pc:sldMk cId="3555162240" sldId="453"/>
        </pc:sldMkLst>
        <pc:grpChg chg="mod">
          <ac:chgData name="Nancy Bakker" userId="S::nancy.bakker@utoronto.ca::a25987a8-7050-4dc1-9f1f-b74fc57aa5d5" providerId="AD" clId="Web-{13F1465C-0317-82DE-55D3-CBC83392EC6F}" dt="2024-10-04T13:17:30.152" v="45" actId="1076"/>
          <ac:grpSpMkLst>
            <pc:docMk/>
            <pc:sldMk cId="3555162240" sldId="453"/>
            <ac:grpSpMk id="9" creationId="{1A11EFFD-52D8-6D9E-5DD3-5EFAB6C4492E}"/>
          </ac:grpSpMkLst>
        </pc:grpChg>
        <pc:grpChg chg="mod">
          <ac:chgData name="Nancy Bakker" userId="S::nancy.bakker@utoronto.ca::a25987a8-7050-4dc1-9f1f-b74fc57aa5d5" providerId="AD" clId="Web-{13F1465C-0317-82DE-55D3-CBC83392EC6F}" dt="2024-10-04T13:17:11.527" v="43" actId="1076"/>
          <ac:grpSpMkLst>
            <pc:docMk/>
            <pc:sldMk cId="3555162240" sldId="453"/>
            <ac:grpSpMk id="13" creationId="{DE168822-4EBE-597C-3DF3-F6E183313BD4}"/>
          </ac:grpSpMkLst>
        </pc:grpChg>
        <pc:picChg chg="mod">
          <ac:chgData name="Nancy Bakker" userId="S::nancy.bakker@utoronto.ca::a25987a8-7050-4dc1-9f1f-b74fc57aa5d5" providerId="AD" clId="Web-{13F1465C-0317-82DE-55D3-CBC83392EC6F}" dt="2024-10-04T13:17:30.152" v="44" actId="1076"/>
          <ac:picMkLst>
            <pc:docMk/>
            <pc:sldMk cId="3555162240" sldId="453"/>
            <ac:picMk id="15" creationId="{04C32DDF-71AC-B891-3D91-15F2F20B84E4}"/>
          </ac:picMkLst>
        </pc:picChg>
      </pc:sldChg>
      <pc:sldChg chg="modSp">
        <pc:chgData name="Nancy Bakker" userId="S::nancy.bakker@utoronto.ca::a25987a8-7050-4dc1-9f1f-b74fc57aa5d5" providerId="AD" clId="Web-{13F1465C-0317-82DE-55D3-CBC83392EC6F}" dt="2024-10-04T13:12:24.170" v="22" actId="1076"/>
        <pc:sldMkLst>
          <pc:docMk/>
          <pc:sldMk cId="545792305" sldId="457"/>
        </pc:sldMkLst>
        <pc:grpChg chg="mod">
          <ac:chgData name="Nancy Bakker" userId="S::nancy.bakker@utoronto.ca::a25987a8-7050-4dc1-9f1f-b74fc57aa5d5" providerId="AD" clId="Web-{13F1465C-0317-82DE-55D3-CBC83392EC6F}" dt="2024-10-04T13:12:24.155" v="20" actId="1076"/>
          <ac:grpSpMkLst>
            <pc:docMk/>
            <pc:sldMk cId="545792305" sldId="457"/>
            <ac:grpSpMk id="9" creationId="{00000000-0000-0000-0000-000000000000}"/>
          </ac:grpSpMkLst>
        </pc:grpChg>
        <pc:grpChg chg="mod">
          <ac:chgData name="Nancy Bakker" userId="S::nancy.bakker@utoronto.ca::a25987a8-7050-4dc1-9f1f-b74fc57aa5d5" providerId="AD" clId="Web-{13F1465C-0317-82DE-55D3-CBC83392EC6F}" dt="2024-10-04T13:12:24.155" v="21" actId="1076"/>
          <ac:grpSpMkLst>
            <pc:docMk/>
            <pc:sldMk cId="545792305" sldId="457"/>
            <ac:grpSpMk id="16" creationId="{B5474923-600A-6583-0A9D-74208C1DEBE8}"/>
          </ac:grpSpMkLst>
        </pc:grpChg>
        <pc:picChg chg="mod">
          <ac:chgData name="Nancy Bakker" userId="S::nancy.bakker@utoronto.ca::a25987a8-7050-4dc1-9f1f-b74fc57aa5d5" providerId="AD" clId="Web-{13F1465C-0317-82DE-55D3-CBC83392EC6F}" dt="2024-10-04T13:12:24.170" v="22" actId="1076"/>
          <ac:picMkLst>
            <pc:docMk/>
            <pc:sldMk cId="545792305" sldId="457"/>
            <ac:picMk id="18" creationId="{02446E84-96FE-E321-1E81-2B50648D5DF3}"/>
          </ac:picMkLst>
        </pc:picChg>
      </pc:sldChg>
      <pc:sldChg chg="modSp">
        <pc:chgData name="Nancy Bakker" userId="S::nancy.bakker@utoronto.ca::a25987a8-7050-4dc1-9f1f-b74fc57aa5d5" providerId="AD" clId="Web-{13F1465C-0317-82DE-55D3-CBC83392EC6F}" dt="2024-10-04T13:22:35.962" v="62" actId="20577"/>
        <pc:sldMkLst>
          <pc:docMk/>
          <pc:sldMk cId="1989184574" sldId="462"/>
        </pc:sldMkLst>
        <pc:spChg chg="mod">
          <ac:chgData name="Nancy Bakker" userId="S::nancy.bakker@utoronto.ca::a25987a8-7050-4dc1-9f1f-b74fc57aa5d5" providerId="AD" clId="Web-{13F1465C-0317-82DE-55D3-CBC83392EC6F}" dt="2024-10-04T13:22:35.962" v="62" actId="20577"/>
          <ac:spMkLst>
            <pc:docMk/>
            <pc:sldMk cId="1989184574" sldId="462"/>
            <ac:spMk id="8" creationId="{89216A23-B87F-E78B-4D15-4E14FE13FC39}"/>
          </ac:spMkLst>
        </pc:spChg>
        <pc:picChg chg="mod">
          <ac:chgData name="Nancy Bakker" userId="S::nancy.bakker@utoronto.ca::a25987a8-7050-4dc1-9f1f-b74fc57aa5d5" providerId="AD" clId="Web-{13F1465C-0317-82DE-55D3-CBC83392EC6F}" dt="2024-10-04T13:21:52.509" v="61"/>
          <ac:picMkLst>
            <pc:docMk/>
            <pc:sldMk cId="1989184574" sldId="462"/>
            <ac:picMk id="10" creationId="{A779BFFA-1837-12D7-BA9D-6249DFA5A787}"/>
          </ac:picMkLst>
        </pc:picChg>
      </pc:sldChg>
    </pc:docChg>
  </pc:docChgLst>
  <pc:docChgLst>
    <pc:chgData name="Nancy Bakker" userId="S::nancy.bakker@utoronto.ca::a25987a8-7050-4dc1-9f1f-b74fc57aa5d5" providerId="AD" clId="Web-{8BDBA2C7-9D13-72F7-E22F-5758C1D708BE}"/>
    <pc:docChg chg="addSld delSld modSld modMainMaster">
      <pc:chgData name="Nancy Bakker" userId="S::nancy.bakker@utoronto.ca::a25987a8-7050-4dc1-9f1f-b74fc57aa5d5" providerId="AD" clId="Web-{8BDBA2C7-9D13-72F7-E22F-5758C1D708BE}" dt="2024-10-03T23:08:10.154" v="2607" actId="20577"/>
      <pc:docMkLst>
        <pc:docMk/>
      </pc:docMkLst>
      <pc:sldChg chg="mod">
        <pc:chgData name="Nancy Bakker" userId="S::nancy.bakker@utoronto.ca::a25987a8-7050-4dc1-9f1f-b74fc57aa5d5" providerId="AD" clId="Web-{8BDBA2C7-9D13-72F7-E22F-5758C1D708BE}" dt="2024-10-03T19:39:03.934" v="97"/>
        <pc:sldMkLst>
          <pc:docMk/>
          <pc:sldMk cId="0" sldId="256"/>
        </pc:sldMkLst>
      </pc:sldChg>
      <pc:sldChg chg="addSp modSp mod">
        <pc:chgData name="Nancy Bakker" userId="S::nancy.bakker@utoronto.ca::a25987a8-7050-4dc1-9f1f-b74fc57aa5d5" providerId="AD" clId="Web-{8BDBA2C7-9D13-72F7-E22F-5758C1D708BE}" dt="2024-10-03T22:50:38.393" v="2342" actId="14100"/>
        <pc:sldMkLst>
          <pc:docMk/>
          <pc:sldMk cId="0" sldId="257"/>
        </pc:sldMkLst>
        <pc:grpChg chg="add">
          <ac:chgData name="Nancy Bakker" userId="S::nancy.bakker@utoronto.ca::a25987a8-7050-4dc1-9f1f-b74fc57aa5d5" providerId="AD" clId="Web-{8BDBA2C7-9D13-72F7-E22F-5758C1D708BE}" dt="2024-10-03T22:49:12.704" v="2331"/>
          <ac:grpSpMkLst>
            <pc:docMk/>
            <pc:sldMk cId="0" sldId="257"/>
            <ac:grpSpMk id="33" creationId="{C7CC06DD-FAE0-4A1F-77EA-70F049F95AFD}"/>
          </ac:grpSpMkLst>
        </pc:grpChg>
        <pc:grpChg chg="add">
          <ac:chgData name="Nancy Bakker" userId="S::nancy.bakker@utoronto.ca::a25987a8-7050-4dc1-9f1f-b74fc57aa5d5" providerId="AD" clId="Web-{8BDBA2C7-9D13-72F7-E22F-5758C1D708BE}" dt="2024-10-03T22:49:12.719" v="2332"/>
          <ac:grpSpMkLst>
            <pc:docMk/>
            <pc:sldMk cId="0" sldId="257"/>
            <ac:grpSpMk id="37" creationId="{EDD1A876-5215-61A2-DF8C-9E76FBEB0BFA}"/>
          </ac:grpSpMkLst>
        </pc:grpChg>
        <pc:picChg chg="add mod">
          <ac:chgData name="Nancy Bakker" userId="S::nancy.bakker@utoronto.ca::a25987a8-7050-4dc1-9f1f-b74fc57aa5d5" providerId="AD" clId="Web-{8BDBA2C7-9D13-72F7-E22F-5758C1D708BE}" dt="2024-10-03T22:50:38.393" v="2342" actId="14100"/>
          <ac:picMkLst>
            <pc:docMk/>
            <pc:sldMk cId="0" sldId="257"/>
            <ac:picMk id="39" creationId="{19A7D62C-8193-AD93-E559-CCA76059BC61}"/>
          </ac:picMkLst>
        </pc:picChg>
      </pc:sldChg>
      <pc:sldChg chg="addSp delSp modSp mod">
        <pc:chgData name="Nancy Bakker" userId="S::nancy.bakker@utoronto.ca::a25987a8-7050-4dc1-9f1f-b74fc57aa5d5" providerId="AD" clId="Web-{8BDBA2C7-9D13-72F7-E22F-5758C1D708BE}" dt="2024-10-03T23:05:06.493" v="2605" actId="1076"/>
        <pc:sldMkLst>
          <pc:docMk/>
          <pc:sldMk cId="0" sldId="258"/>
        </pc:sldMkLst>
        <pc:spChg chg="del mod">
          <ac:chgData name="Nancy Bakker" userId="S::nancy.bakker@utoronto.ca::a25987a8-7050-4dc1-9f1f-b74fc57aa5d5" providerId="AD" clId="Web-{8BDBA2C7-9D13-72F7-E22F-5758C1D708BE}" dt="2024-10-03T22:41:34.849" v="2288"/>
          <ac:spMkLst>
            <pc:docMk/>
            <pc:sldMk cId="0" sldId="258"/>
            <ac:spMk id="6" creationId="{00000000-0000-0000-0000-000000000000}"/>
          </ac:spMkLst>
        </pc:spChg>
        <pc:spChg chg="mod">
          <ac:chgData name="Nancy Bakker" userId="S::nancy.bakker@utoronto.ca::a25987a8-7050-4dc1-9f1f-b74fc57aa5d5" providerId="AD" clId="Web-{8BDBA2C7-9D13-72F7-E22F-5758C1D708BE}" dt="2024-10-03T23:04:03.773" v="2593" actId="1076"/>
          <ac:spMkLst>
            <pc:docMk/>
            <pc:sldMk cId="0" sldId="258"/>
            <ac:spMk id="13" creationId="{00000000-0000-0000-0000-000000000000}"/>
          </ac:spMkLst>
        </pc:spChg>
        <pc:spChg chg="mod">
          <ac:chgData name="Nancy Bakker" userId="S::nancy.bakker@utoronto.ca::a25987a8-7050-4dc1-9f1f-b74fc57aa5d5" providerId="AD" clId="Web-{8BDBA2C7-9D13-72F7-E22F-5758C1D708BE}" dt="2024-10-03T21:56:19.524" v="1973" actId="20577"/>
          <ac:spMkLst>
            <pc:docMk/>
            <pc:sldMk cId="0" sldId="258"/>
            <ac:spMk id="31" creationId="{8CE41A5D-1129-6C80-7B57-E5560D528081}"/>
          </ac:spMkLst>
        </pc:spChg>
        <pc:spChg chg="del mod">
          <ac:chgData name="Nancy Bakker" userId="S::nancy.bakker@utoronto.ca::a25987a8-7050-4dc1-9f1f-b74fc57aa5d5" providerId="AD" clId="Web-{8BDBA2C7-9D13-72F7-E22F-5758C1D708BE}" dt="2024-10-03T22:40:36.050" v="2282"/>
          <ac:spMkLst>
            <pc:docMk/>
            <pc:sldMk cId="0" sldId="258"/>
            <ac:spMk id="39" creationId="{00000000-0000-0000-0000-000000000000}"/>
          </ac:spMkLst>
        </pc:spChg>
        <pc:spChg chg="del mod">
          <ac:chgData name="Nancy Bakker" userId="S::nancy.bakker@utoronto.ca::a25987a8-7050-4dc1-9f1f-b74fc57aa5d5" providerId="AD" clId="Web-{8BDBA2C7-9D13-72F7-E22F-5758C1D708BE}" dt="2024-10-03T22:41:36.005" v="2289"/>
          <ac:spMkLst>
            <pc:docMk/>
            <pc:sldMk cId="0" sldId="258"/>
            <ac:spMk id="54" creationId="{00000000-0000-0000-0000-000000000000}"/>
          </ac:spMkLst>
        </pc:spChg>
        <pc:spChg chg="mod">
          <ac:chgData name="Nancy Bakker" userId="S::nancy.bakker@utoronto.ca::a25987a8-7050-4dc1-9f1f-b74fc57aa5d5" providerId="AD" clId="Web-{8BDBA2C7-9D13-72F7-E22F-5758C1D708BE}" dt="2024-10-03T21:56:15.571" v="1972" actId="20577"/>
          <ac:spMkLst>
            <pc:docMk/>
            <pc:sldMk cId="0" sldId="258"/>
            <ac:spMk id="56" creationId="{B1CC5B0A-3678-4F26-940D-446F14225C24}"/>
          </ac:spMkLst>
        </pc:spChg>
        <pc:spChg chg="mod">
          <ac:chgData name="Nancy Bakker" userId="S::nancy.bakker@utoronto.ca::a25987a8-7050-4dc1-9f1f-b74fc57aa5d5" providerId="AD" clId="Web-{8BDBA2C7-9D13-72F7-E22F-5758C1D708BE}" dt="2024-10-03T23:04:44.196" v="2603" actId="14100"/>
          <ac:spMkLst>
            <pc:docMk/>
            <pc:sldMk cId="0" sldId="258"/>
            <ac:spMk id="60" creationId="{0F3040D9-5216-8F31-5B56-5E1DB91AF638}"/>
          </ac:spMkLst>
        </pc:spChg>
        <pc:grpChg chg="mod">
          <ac:chgData name="Nancy Bakker" userId="S::nancy.bakker@utoronto.ca::a25987a8-7050-4dc1-9f1f-b74fc57aa5d5" providerId="AD" clId="Web-{8BDBA2C7-9D13-72F7-E22F-5758C1D708BE}" dt="2024-10-03T19:14:50.648" v="18" actId="1076"/>
          <ac:grpSpMkLst>
            <pc:docMk/>
            <pc:sldMk cId="0" sldId="258"/>
            <ac:grpSpMk id="2" creationId="{00000000-0000-0000-0000-000000000000}"/>
          </ac:grpSpMkLst>
        </pc:grpChg>
        <pc:grpChg chg="mod">
          <ac:chgData name="Nancy Bakker" userId="S::nancy.bakker@utoronto.ca::a25987a8-7050-4dc1-9f1f-b74fc57aa5d5" providerId="AD" clId="Web-{8BDBA2C7-9D13-72F7-E22F-5758C1D708BE}" dt="2024-10-03T19:14:50.663" v="19" actId="1076"/>
          <ac:grpSpMkLst>
            <pc:docMk/>
            <pc:sldMk cId="0" sldId="258"/>
            <ac:grpSpMk id="4" creationId="{00000000-0000-0000-0000-000000000000}"/>
          </ac:grpSpMkLst>
        </pc:grpChg>
        <pc:grpChg chg="mod">
          <ac:chgData name="Nancy Bakker" userId="S::nancy.bakker@utoronto.ca::a25987a8-7050-4dc1-9f1f-b74fc57aa5d5" providerId="AD" clId="Web-{8BDBA2C7-9D13-72F7-E22F-5758C1D708BE}" dt="2024-10-03T19:14:50.695" v="21" actId="1076"/>
          <ac:grpSpMkLst>
            <pc:docMk/>
            <pc:sldMk cId="0" sldId="258"/>
            <ac:grpSpMk id="7" creationId="{00000000-0000-0000-0000-000000000000}"/>
          </ac:grpSpMkLst>
        </pc:grpChg>
        <pc:grpChg chg="mod">
          <ac:chgData name="Nancy Bakker" userId="S::nancy.bakker@utoronto.ca::a25987a8-7050-4dc1-9f1f-b74fc57aa5d5" providerId="AD" clId="Web-{8BDBA2C7-9D13-72F7-E22F-5758C1D708BE}" dt="2024-10-03T23:05:06.493" v="2604" actId="1076"/>
          <ac:grpSpMkLst>
            <pc:docMk/>
            <pc:sldMk cId="0" sldId="258"/>
            <ac:grpSpMk id="14" creationId="{00000000-0000-0000-0000-000000000000}"/>
          </ac:grpSpMkLst>
        </pc:grpChg>
        <pc:grpChg chg="mod">
          <ac:chgData name="Nancy Bakker" userId="S::nancy.bakker@utoronto.ca::a25987a8-7050-4dc1-9f1f-b74fc57aa5d5" providerId="AD" clId="Web-{8BDBA2C7-9D13-72F7-E22F-5758C1D708BE}" dt="2024-10-03T23:04:24.789" v="2599" actId="1076"/>
          <ac:grpSpMkLst>
            <pc:docMk/>
            <pc:sldMk cId="0" sldId="258"/>
            <ac:grpSpMk id="16" creationId="{00000000-0000-0000-0000-000000000000}"/>
          </ac:grpSpMkLst>
        </pc:grpChg>
        <pc:grpChg chg="mod">
          <ac:chgData name="Nancy Bakker" userId="S::nancy.bakker@utoronto.ca::a25987a8-7050-4dc1-9f1f-b74fc57aa5d5" providerId="AD" clId="Web-{8BDBA2C7-9D13-72F7-E22F-5758C1D708BE}" dt="2024-10-03T19:15:21.258" v="24" actId="1076"/>
          <ac:grpSpMkLst>
            <pc:docMk/>
            <pc:sldMk cId="0" sldId="258"/>
            <ac:grpSpMk id="21" creationId="{00000000-0000-0000-0000-000000000000}"/>
          </ac:grpSpMkLst>
        </pc:grpChg>
        <pc:grpChg chg="mod">
          <ac:chgData name="Nancy Bakker" userId="S::nancy.bakker@utoronto.ca::a25987a8-7050-4dc1-9f1f-b74fc57aa5d5" providerId="AD" clId="Web-{8BDBA2C7-9D13-72F7-E22F-5758C1D708BE}" dt="2024-10-03T19:15:21.273" v="25" actId="1076"/>
          <ac:grpSpMkLst>
            <pc:docMk/>
            <pc:sldMk cId="0" sldId="258"/>
            <ac:grpSpMk id="23" creationId="{00000000-0000-0000-0000-000000000000}"/>
          </ac:grpSpMkLst>
        </pc:grpChg>
        <pc:grpChg chg="mod">
          <ac:chgData name="Nancy Bakker" userId="S::nancy.bakker@utoronto.ca::a25987a8-7050-4dc1-9f1f-b74fc57aa5d5" providerId="AD" clId="Web-{8BDBA2C7-9D13-72F7-E22F-5758C1D708BE}" dt="2024-10-03T19:15:21.289" v="26" actId="1076"/>
          <ac:grpSpMkLst>
            <pc:docMk/>
            <pc:sldMk cId="0" sldId="258"/>
            <ac:grpSpMk id="25" creationId="{00000000-0000-0000-0000-000000000000}"/>
          </ac:grpSpMkLst>
        </pc:grpChg>
        <pc:grpChg chg="mod">
          <ac:chgData name="Nancy Bakker" userId="S::nancy.bakker@utoronto.ca::a25987a8-7050-4dc1-9f1f-b74fc57aa5d5" providerId="AD" clId="Web-{8BDBA2C7-9D13-72F7-E22F-5758C1D708BE}" dt="2024-10-03T19:14:50.710" v="22" actId="1076"/>
          <ac:grpSpMkLst>
            <pc:docMk/>
            <pc:sldMk cId="0" sldId="258"/>
            <ac:grpSpMk id="41" creationId="{00000000-0000-0000-0000-000000000000}"/>
          </ac:grpSpMkLst>
        </pc:grpChg>
        <pc:grpChg chg="mod">
          <ac:chgData name="Nancy Bakker" userId="S::nancy.bakker@utoronto.ca::a25987a8-7050-4dc1-9f1f-b74fc57aa5d5" providerId="AD" clId="Web-{8BDBA2C7-9D13-72F7-E22F-5758C1D708BE}" dt="2024-10-03T23:04:24.820" v="2600" actId="1076"/>
          <ac:grpSpMkLst>
            <pc:docMk/>
            <pc:sldMk cId="0" sldId="258"/>
            <ac:grpSpMk id="44" creationId="{00000000-0000-0000-0000-000000000000}"/>
          </ac:grpSpMkLst>
        </pc:grpChg>
        <pc:grpChg chg="mod">
          <ac:chgData name="Nancy Bakker" userId="S::nancy.bakker@utoronto.ca::a25987a8-7050-4dc1-9f1f-b74fc57aa5d5" providerId="AD" clId="Web-{8BDBA2C7-9D13-72F7-E22F-5758C1D708BE}" dt="2024-10-03T19:15:21.320" v="27" actId="1076"/>
          <ac:grpSpMkLst>
            <pc:docMk/>
            <pc:sldMk cId="0" sldId="258"/>
            <ac:grpSpMk id="47" creationId="{00000000-0000-0000-0000-000000000000}"/>
          </ac:grpSpMkLst>
        </pc:grpChg>
        <pc:grpChg chg="mod">
          <ac:chgData name="Nancy Bakker" userId="S::nancy.bakker@utoronto.ca::a25987a8-7050-4dc1-9f1f-b74fc57aa5d5" providerId="AD" clId="Web-{8BDBA2C7-9D13-72F7-E22F-5758C1D708BE}" dt="2024-10-03T19:18:53.841" v="58" actId="1076"/>
          <ac:grpSpMkLst>
            <pc:docMk/>
            <pc:sldMk cId="0" sldId="258"/>
            <ac:grpSpMk id="57" creationId="{961EF6C0-6E64-0B6C-763B-C63D65D4EA8B}"/>
          </ac:grpSpMkLst>
        </pc:grpChg>
        <pc:grpChg chg="mod">
          <ac:chgData name="Nancy Bakker" userId="S::nancy.bakker@utoronto.ca::a25987a8-7050-4dc1-9f1f-b74fc57aa5d5" providerId="AD" clId="Web-{8BDBA2C7-9D13-72F7-E22F-5758C1D708BE}" dt="2024-10-03T19:17:25.433" v="51" actId="14100"/>
          <ac:grpSpMkLst>
            <pc:docMk/>
            <pc:sldMk cId="0" sldId="258"/>
            <ac:grpSpMk id="59" creationId="{10C71658-012D-3B06-EB01-BE7642AF81BE}"/>
          </ac:grpSpMkLst>
        </pc:grpChg>
        <pc:picChg chg="add del mod">
          <ac:chgData name="Nancy Bakker" userId="S::nancy.bakker@utoronto.ca::a25987a8-7050-4dc1-9f1f-b74fc57aa5d5" providerId="AD" clId="Web-{8BDBA2C7-9D13-72F7-E22F-5758C1D708BE}" dt="2024-10-03T22:47:25.732" v="2317"/>
          <ac:picMkLst>
            <pc:docMk/>
            <pc:sldMk cId="0" sldId="258"/>
            <ac:picMk id="30" creationId="{76BD4A14-80C7-E9A3-F47B-C1A86998AC5E}"/>
          </ac:picMkLst>
        </pc:picChg>
        <pc:picChg chg="add mod">
          <ac:chgData name="Nancy Bakker" userId="S::nancy.bakker@utoronto.ca::a25987a8-7050-4dc1-9f1f-b74fc57aa5d5" providerId="AD" clId="Web-{8BDBA2C7-9D13-72F7-E22F-5758C1D708BE}" dt="2024-10-03T22:42:42.022" v="2292" actId="1076"/>
          <ac:picMkLst>
            <pc:docMk/>
            <pc:sldMk cId="0" sldId="258"/>
            <ac:picMk id="32" creationId="{779104B7-F689-0849-DA84-92424BF45231}"/>
          </ac:picMkLst>
        </pc:picChg>
        <pc:picChg chg="add del mod">
          <ac:chgData name="Nancy Bakker" userId="S::nancy.bakker@utoronto.ca::a25987a8-7050-4dc1-9f1f-b74fc57aa5d5" providerId="AD" clId="Web-{8BDBA2C7-9D13-72F7-E22F-5758C1D708BE}" dt="2024-10-03T22:46:15.465" v="2303"/>
          <ac:picMkLst>
            <pc:docMk/>
            <pc:sldMk cId="0" sldId="258"/>
            <ac:picMk id="33" creationId="{C76A78D4-856D-239C-9B9F-1E5AD91F6379}"/>
          </ac:picMkLst>
        </pc:picChg>
        <pc:picChg chg="add del mod">
          <ac:chgData name="Nancy Bakker" userId="S::nancy.bakker@utoronto.ca::a25987a8-7050-4dc1-9f1f-b74fc57aa5d5" providerId="AD" clId="Web-{8BDBA2C7-9D13-72F7-E22F-5758C1D708BE}" dt="2024-10-03T22:46:48.216" v="2312"/>
          <ac:picMkLst>
            <pc:docMk/>
            <pc:sldMk cId="0" sldId="258"/>
            <ac:picMk id="34" creationId="{BC7D0ECD-0D6F-5588-3FEA-87252DB4DFF3}"/>
          </ac:picMkLst>
        </pc:picChg>
        <pc:picChg chg="add mod">
          <ac:chgData name="Nancy Bakker" userId="S::nancy.bakker@utoronto.ca::a25987a8-7050-4dc1-9f1f-b74fc57aa5d5" providerId="AD" clId="Web-{8BDBA2C7-9D13-72F7-E22F-5758C1D708BE}" dt="2024-10-03T22:47:18.404" v="2316" actId="1076"/>
          <ac:picMkLst>
            <pc:docMk/>
            <pc:sldMk cId="0" sldId="258"/>
            <ac:picMk id="35" creationId="{238A052C-E673-CAC8-EAC1-BC5FED0DE053}"/>
          </ac:picMkLst>
        </pc:picChg>
        <pc:picChg chg="add del mod">
          <ac:chgData name="Nancy Bakker" userId="S::nancy.bakker@utoronto.ca::a25987a8-7050-4dc1-9f1f-b74fc57aa5d5" providerId="AD" clId="Web-{8BDBA2C7-9D13-72F7-E22F-5758C1D708BE}" dt="2024-10-03T22:48:15.390" v="2323"/>
          <ac:picMkLst>
            <pc:docMk/>
            <pc:sldMk cId="0" sldId="258"/>
            <ac:picMk id="36" creationId="{C6B6F0A0-07BE-7A83-A7E1-C8792624F144}"/>
          </ac:picMkLst>
        </pc:picChg>
        <pc:picChg chg="add mod">
          <ac:chgData name="Nancy Bakker" userId="S::nancy.bakker@utoronto.ca::a25987a8-7050-4dc1-9f1f-b74fc57aa5d5" providerId="AD" clId="Web-{8BDBA2C7-9D13-72F7-E22F-5758C1D708BE}" dt="2024-10-03T23:05:06.493" v="2605" actId="1076"/>
          <ac:picMkLst>
            <pc:docMk/>
            <pc:sldMk cId="0" sldId="258"/>
            <ac:picMk id="37" creationId="{D17DB921-DC1A-4F63-42CB-474BBAAE350B}"/>
          </ac:picMkLst>
        </pc:picChg>
      </pc:sldChg>
      <pc:sldChg chg="addSp delSp modSp mod">
        <pc:chgData name="Nancy Bakker" userId="S::nancy.bakker@utoronto.ca::a25987a8-7050-4dc1-9f1f-b74fc57aa5d5" providerId="AD" clId="Web-{8BDBA2C7-9D13-72F7-E22F-5758C1D708BE}" dt="2024-10-03T22:49:57.158" v="2336" actId="1076"/>
        <pc:sldMkLst>
          <pc:docMk/>
          <pc:sldMk cId="0" sldId="259"/>
        </pc:sldMkLst>
        <pc:spChg chg="mod">
          <ac:chgData name="Nancy Bakker" userId="S::nancy.bakker@utoronto.ca::a25987a8-7050-4dc1-9f1f-b74fc57aa5d5" providerId="AD" clId="Web-{8BDBA2C7-9D13-72F7-E22F-5758C1D708BE}" dt="2024-10-03T21:57:52.761" v="1979" actId="20577"/>
          <ac:spMkLst>
            <pc:docMk/>
            <pc:sldMk cId="0" sldId="259"/>
            <ac:spMk id="5" creationId="{00000000-0000-0000-0000-000000000000}"/>
          </ac:spMkLst>
        </pc:spChg>
        <pc:spChg chg="del">
          <ac:chgData name="Nancy Bakker" userId="S::nancy.bakker@utoronto.ca::a25987a8-7050-4dc1-9f1f-b74fc57aa5d5" providerId="AD" clId="Web-{8BDBA2C7-9D13-72F7-E22F-5758C1D708BE}" dt="2024-10-03T22:48:57.891" v="2330"/>
          <ac:spMkLst>
            <pc:docMk/>
            <pc:sldMk cId="0" sldId="259"/>
            <ac:spMk id="8" creationId="{00000000-0000-0000-0000-000000000000}"/>
          </ac:spMkLst>
        </pc:spChg>
        <pc:picChg chg="add del">
          <ac:chgData name="Nancy Bakker" userId="S::nancy.bakker@utoronto.ca::a25987a8-7050-4dc1-9f1f-b74fc57aa5d5" providerId="AD" clId="Web-{8BDBA2C7-9D13-72F7-E22F-5758C1D708BE}" dt="2024-10-03T22:49:40.736" v="2334"/>
          <ac:picMkLst>
            <pc:docMk/>
            <pc:sldMk cId="0" sldId="259"/>
            <ac:picMk id="13" creationId="{8E817EFF-A4BD-5A72-DF2B-4F3E9D6D1AD7}"/>
          </ac:picMkLst>
        </pc:picChg>
        <pc:picChg chg="add mod">
          <ac:chgData name="Nancy Bakker" userId="S::nancy.bakker@utoronto.ca::a25987a8-7050-4dc1-9f1f-b74fc57aa5d5" providerId="AD" clId="Web-{8BDBA2C7-9D13-72F7-E22F-5758C1D708BE}" dt="2024-10-03T22:49:57.158" v="2336" actId="1076"/>
          <ac:picMkLst>
            <pc:docMk/>
            <pc:sldMk cId="0" sldId="259"/>
            <ac:picMk id="15" creationId="{98DC5D45-DC2E-E1D5-1AF8-3B62AC82737A}"/>
          </ac:picMkLst>
        </pc:picChg>
      </pc:sldChg>
      <pc:sldChg chg="addSp modSp mod">
        <pc:chgData name="Nancy Bakker" userId="S::nancy.bakker@utoronto.ca::a25987a8-7050-4dc1-9f1f-b74fc57aa5d5" providerId="AD" clId="Web-{8BDBA2C7-9D13-72F7-E22F-5758C1D708BE}" dt="2024-10-03T22:54:37.321" v="2392" actId="1076"/>
        <pc:sldMkLst>
          <pc:docMk/>
          <pc:sldMk cId="0" sldId="260"/>
        </pc:sldMkLst>
        <pc:spChg chg="mod">
          <ac:chgData name="Nancy Bakker" userId="S::nancy.bakker@utoronto.ca::a25987a8-7050-4dc1-9f1f-b74fc57aa5d5" providerId="AD" clId="Web-{8BDBA2C7-9D13-72F7-E22F-5758C1D708BE}" dt="2024-10-03T19:35:51.866" v="81" actId="20577"/>
          <ac:spMkLst>
            <pc:docMk/>
            <pc:sldMk cId="0" sldId="260"/>
            <ac:spMk id="3" creationId="{00000000-0000-0000-0000-000000000000}"/>
          </ac:spMkLst>
        </pc:spChg>
        <pc:grpChg chg="add mod">
          <ac:chgData name="Nancy Bakker" userId="S::nancy.bakker@utoronto.ca::a25987a8-7050-4dc1-9f1f-b74fc57aa5d5" providerId="AD" clId="Web-{8BDBA2C7-9D13-72F7-E22F-5758C1D708BE}" dt="2024-10-03T22:54:37.305" v="2390" actId="1076"/>
          <ac:grpSpMkLst>
            <pc:docMk/>
            <pc:sldMk cId="0" sldId="260"/>
            <ac:grpSpMk id="10" creationId="{85254370-15A1-1316-330D-E0236D5C5BDB}"/>
          </ac:grpSpMkLst>
        </pc:grpChg>
        <pc:grpChg chg="add mod">
          <ac:chgData name="Nancy Bakker" userId="S::nancy.bakker@utoronto.ca::a25987a8-7050-4dc1-9f1f-b74fc57aa5d5" providerId="AD" clId="Web-{8BDBA2C7-9D13-72F7-E22F-5758C1D708BE}" dt="2024-10-03T22:54:37.305" v="2391" actId="1076"/>
          <ac:grpSpMkLst>
            <pc:docMk/>
            <pc:sldMk cId="0" sldId="260"/>
            <ac:grpSpMk id="14" creationId="{3DC3B221-067E-7AF2-17BF-27745760BA12}"/>
          </ac:grpSpMkLst>
        </pc:grpChg>
        <pc:picChg chg="add mod">
          <ac:chgData name="Nancy Bakker" userId="S::nancy.bakker@utoronto.ca::a25987a8-7050-4dc1-9f1f-b74fc57aa5d5" providerId="AD" clId="Web-{8BDBA2C7-9D13-72F7-E22F-5758C1D708BE}" dt="2024-10-03T22:54:37.321" v="2392" actId="1076"/>
          <ac:picMkLst>
            <pc:docMk/>
            <pc:sldMk cId="0" sldId="260"/>
            <ac:picMk id="16" creationId="{60925516-C7A6-AFA5-709A-68CAA3FD4BA2}"/>
          </ac:picMkLst>
        </pc:picChg>
      </pc:sldChg>
      <pc:sldChg chg="addSp modSp mod">
        <pc:chgData name="Nancy Bakker" userId="S::nancy.bakker@utoronto.ca::a25987a8-7050-4dc1-9f1f-b74fc57aa5d5" providerId="AD" clId="Web-{8BDBA2C7-9D13-72F7-E22F-5758C1D708BE}" dt="2024-10-03T22:52:53.397" v="2366" actId="20577"/>
        <pc:sldMkLst>
          <pc:docMk/>
          <pc:sldMk cId="0" sldId="262"/>
        </pc:sldMkLst>
        <pc:spChg chg="mod">
          <ac:chgData name="Nancy Bakker" userId="S::nancy.bakker@utoronto.ca::a25987a8-7050-4dc1-9f1f-b74fc57aa5d5" providerId="AD" clId="Web-{8BDBA2C7-9D13-72F7-E22F-5758C1D708BE}" dt="2024-10-03T22:52:53.397" v="2366" actId="20577"/>
          <ac:spMkLst>
            <pc:docMk/>
            <pc:sldMk cId="0" sldId="262"/>
            <ac:spMk id="12" creationId="{00000000-0000-0000-0000-000000000000}"/>
          </ac:spMkLst>
        </pc:spChg>
        <pc:grpChg chg="add mod">
          <ac:chgData name="Nancy Bakker" userId="S::nancy.bakker@utoronto.ca::a25987a8-7050-4dc1-9f1f-b74fc57aa5d5" providerId="AD" clId="Web-{8BDBA2C7-9D13-72F7-E22F-5758C1D708BE}" dt="2024-10-03T22:52:39.084" v="2363" actId="1076"/>
          <ac:grpSpMkLst>
            <pc:docMk/>
            <pc:sldMk cId="0" sldId="262"/>
            <ac:grpSpMk id="55" creationId="{17624A87-6A4F-243D-16EE-AA9A343EB6CF}"/>
          </ac:grpSpMkLst>
        </pc:grpChg>
        <pc:grpChg chg="add mod">
          <ac:chgData name="Nancy Bakker" userId="S::nancy.bakker@utoronto.ca::a25987a8-7050-4dc1-9f1f-b74fc57aa5d5" providerId="AD" clId="Web-{8BDBA2C7-9D13-72F7-E22F-5758C1D708BE}" dt="2024-10-03T22:52:39.099" v="2364" actId="1076"/>
          <ac:grpSpMkLst>
            <pc:docMk/>
            <pc:sldMk cId="0" sldId="262"/>
            <ac:grpSpMk id="59" creationId="{C122352F-2A30-65C5-21AF-F7756F45B7E3}"/>
          </ac:grpSpMkLst>
        </pc:grpChg>
        <pc:picChg chg="add mod">
          <ac:chgData name="Nancy Bakker" userId="S::nancy.bakker@utoronto.ca::a25987a8-7050-4dc1-9f1f-b74fc57aa5d5" providerId="AD" clId="Web-{8BDBA2C7-9D13-72F7-E22F-5758C1D708BE}" dt="2024-10-03T22:52:39.131" v="2365" actId="1076"/>
          <ac:picMkLst>
            <pc:docMk/>
            <pc:sldMk cId="0" sldId="262"/>
            <ac:picMk id="61" creationId="{207FFA29-8331-97F9-C4CE-B93CA0A8E238}"/>
          </ac:picMkLst>
        </pc:picChg>
      </pc:sldChg>
      <pc:sldChg chg="addSp delSp modSp mod">
        <pc:chgData name="Nancy Bakker" userId="S::nancy.bakker@utoronto.ca::a25987a8-7050-4dc1-9f1f-b74fc57aa5d5" providerId="AD" clId="Web-{8BDBA2C7-9D13-72F7-E22F-5758C1D708BE}" dt="2024-10-03T22:54:17.868" v="2383" actId="1076"/>
        <pc:sldMkLst>
          <pc:docMk/>
          <pc:sldMk cId="0" sldId="263"/>
        </pc:sldMkLst>
        <pc:spChg chg="mod">
          <ac:chgData name="Nancy Bakker" userId="S::nancy.bakker@utoronto.ca::a25987a8-7050-4dc1-9f1f-b74fc57aa5d5" providerId="AD" clId="Web-{8BDBA2C7-9D13-72F7-E22F-5758C1D708BE}" dt="2024-10-03T22:54:01.398" v="2379" actId="20577"/>
          <ac:spMkLst>
            <pc:docMk/>
            <pc:sldMk cId="0" sldId="263"/>
            <ac:spMk id="22" creationId="{A54EDEA9-806A-6AD4-B8F2-1EFC175C6332}"/>
          </ac:spMkLst>
        </pc:spChg>
        <pc:spChg chg="del">
          <ac:chgData name="Nancy Bakker" userId="S::nancy.bakker@utoronto.ca::a25987a8-7050-4dc1-9f1f-b74fc57aa5d5" providerId="AD" clId="Web-{8BDBA2C7-9D13-72F7-E22F-5758C1D708BE}" dt="2024-10-03T22:53:57.351" v="2376"/>
          <ac:spMkLst>
            <pc:docMk/>
            <pc:sldMk cId="0" sldId="263"/>
            <ac:spMk id="24" creationId="{A935F3E0-C458-43DC-E57E-66928ED0116B}"/>
          </ac:spMkLst>
        </pc:spChg>
        <pc:grpChg chg="del">
          <ac:chgData name="Nancy Bakker" userId="S::nancy.bakker@utoronto.ca::a25987a8-7050-4dc1-9f1f-b74fc57aa5d5" providerId="AD" clId="Web-{8BDBA2C7-9D13-72F7-E22F-5758C1D708BE}" dt="2024-10-03T22:53:56.320" v="2375"/>
          <ac:grpSpMkLst>
            <pc:docMk/>
            <pc:sldMk cId="0" sldId="263"/>
            <ac:grpSpMk id="2" creationId="{00000000-0000-0000-0000-000000000000}"/>
          </ac:grpSpMkLst>
        </pc:grpChg>
        <pc:grpChg chg="add mod">
          <ac:chgData name="Nancy Bakker" userId="S::nancy.bakker@utoronto.ca::a25987a8-7050-4dc1-9f1f-b74fc57aa5d5" providerId="AD" clId="Web-{8BDBA2C7-9D13-72F7-E22F-5758C1D708BE}" dt="2024-10-03T22:54:17.852" v="2381" actId="1076"/>
          <ac:grpSpMkLst>
            <pc:docMk/>
            <pc:sldMk cId="0" sldId="263"/>
            <ac:grpSpMk id="14" creationId="{47C7CC90-320D-D5B0-31D1-2E75C41C94EE}"/>
          </ac:grpSpMkLst>
        </pc:grpChg>
        <pc:grpChg chg="del">
          <ac:chgData name="Nancy Bakker" userId="S::nancy.bakker@utoronto.ca::a25987a8-7050-4dc1-9f1f-b74fc57aa5d5" providerId="AD" clId="Web-{8BDBA2C7-9D13-72F7-E22F-5758C1D708BE}" dt="2024-10-03T22:54:02.039" v="2380"/>
          <ac:grpSpMkLst>
            <pc:docMk/>
            <pc:sldMk cId="0" sldId="263"/>
            <ac:grpSpMk id="21" creationId="{40D78BBB-EF84-4BD0-5E25-CEB61BEEF9D5}"/>
          </ac:grpSpMkLst>
        </pc:grpChg>
        <pc:grpChg chg="add mod">
          <ac:chgData name="Nancy Bakker" userId="S::nancy.bakker@utoronto.ca::a25987a8-7050-4dc1-9f1f-b74fc57aa5d5" providerId="AD" clId="Web-{8BDBA2C7-9D13-72F7-E22F-5758C1D708BE}" dt="2024-10-03T22:54:17.852" v="2382" actId="1076"/>
          <ac:grpSpMkLst>
            <pc:docMk/>
            <pc:sldMk cId="0" sldId="263"/>
            <ac:grpSpMk id="27" creationId="{47079B28-4231-2372-0878-FC4EE9AF9798}"/>
          </ac:grpSpMkLst>
        </pc:grpChg>
        <pc:picChg chg="add mod">
          <ac:chgData name="Nancy Bakker" userId="S::nancy.bakker@utoronto.ca::a25987a8-7050-4dc1-9f1f-b74fc57aa5d5" providerId="AD" clId="Web-{8BDBA2C7-9D13-72F7-E22F-5758C1D708BE}" dt="2024-10-03T22:54:17.868" v="2383" actId="1076"/>
          <ac:picMkLst>
            <pc:docMk/>
            <pc:sldMk cId="0" sldId="263"/>
            <ac:picMk id="29" creationId="{D035465D-5646-7E04-4CEC-A1B366C16757}"/>
          </ac:picMkLst>
        </pc:picChg>
      </pc:sldChg>
      <pc:sldChg chg="addSp delSp modSp mod">
        <pc:chgData name="Nancy Bakker" userId="S::nancy.bakker@utoronto.ca::a25987a8-7050-4dc1-9f1f-b74fc57aa5d5" providerId="AD" clId="Web-{8BDBA2C7-9D13-72F7-E22F-5758C1D708BE}" dt="2024-10-03T22:52:28.443" v="2359" actId="1076"/>
        <pc:sldMkLst>
          <pc:docMk/>
          <pc:sldMk cId="0" sldId="267"/>
        </pc:sldMkLst>
        <pc:spChg chg="mod">
          <ac:chgData name="Nancy Bakker" userId="S::nancy.bakker@utoronto.ca::a25987a8-7050-4dc1-9f1f-b74fc57aa5d5" providerId="AD" clId="Web-{8BDBA2C7-9D13-72F7-E22F-5758C1D708BE}" dt="2024-10-03T22:51:43.536" v="2352" actId="1076"/>
          <ac:spMkLst>
            <pc:docMk/>
            <pc:sldMk cId="0" sldId="267"/>
            <ac:spMk id="5" creationId="{00000000-0000-0000-0000-000000000000}"/>
          </ac:spMkLst>
        </pc:spChg>
        <pc:spChg chg="mod">
          <ac:chgData name="Nancy Bakker" userId="S::nancy.bakker@utoronto.ca::a25987a8-7050-4dc1-9f1f-b74fc57aa5d5" providerId="AD" clId="Web-{8BDBA2C7-9D13-72F7-E22F-5758C1D708BE}" dt="2024-10-03T21:57:39.464" v="1978" actId="20577"/>
          <ac:spMkLst>
            <pc:docMk/>
            <pc:sldMk cId="0" sldId="267"/>
            <ac:spMk id="8" creationId="{00000000-0000-0000-0000-000000000000}"/>
          </ac:spMkLst>
        </pc:spChg>
        <pc:grpChg chg="mod">
          <ac:chgData name="Nancy Bakker" userId="S::nancy.bakker@utoronto.ca::a25987a8-7050-4dc1-9f1f-b74fc57aa5d5" providerId="AD" clId="Web-{8BDBA2C7-9D13-72F7-E22F-5758C1D708BE}" dt="2024-10-03T22:51:47.739" v="2353" actId="14100"/>
          <ac:grpSpMkLst>
            <pc:docMk/>
            <pc:sldMk cId="0" sldId="267"/>
            <ac:grpSpMk id="2" creationId="{00000000-0000-0000-0000-000000000000}"/>
          </ac:grpSpMkLst>
        </pc:grpChg>
        <pc:grpChg chg="add del mod">
          <ac:chgData name="Nancy Bakker" userId="S::nancy.bakker@utoronto.ca::a25987a8-7050-4dc1-9f1f-b74fc57aa5d5" providerId="AD" clId="Web-{8BDBA2C7-9D13-72F7-E22F-5758C1D708BE}" dt="2024-10-03T22:51:25.973" v="2350"/>
          <ac:grpSpMkLst>
            <pc:docMk/>
            <pc:sldMk cId="0" sldId="267"/>
            <ac:grpSpMk id="12" creationId="{E58F8921-44EF-E1A9-E1E4-4450AEDFCC06}"/>
          </ac:grpSpMkLst>
        </pc:grpChg>
        <pc:grpChg chg="add mod">
          <ac:chgData name="Nancy Bakker" userId="S::nancy.bakker@utoronto.ca::a25987a8-7050-4dc1-9f1f-b74fc57aa5d5" providerId="AD" clId="Web-{8BDBA2C7-9D13-72F7-E22F-5758C1D708BE}" dt="2024-10-03T22:52:28.427" v="2357" actId="1076"/>
          <ac:grpSpMkLst>
            <pc:docMk/>
            <pc:sldMk cId="0" sldId="267"/>
            <ac:grpSpMk id="17" creationId="{C806A10B-C91B-F682-8983-42EFACA3AFEB}"/>
          </ac:grpSpMkLst>
        </pc:grpChg>
        <pc:grpChg chg="add mod">
          <ac:chgData name="Nancy Bakker" userId="S::nancy.bakker@utoronto.ca::a25987a8-7050-4dc1-9f1f-b74fc57aa5d5" providerId="AD" clId="Web-{8BDBA2C7-9D13-72F7-E22F-5758C1D708BE}" dt="2024-10-03T22:52:28.427" v="2358" actId="1076"/>
          <ac:grpSpMkLst>
            <pc:docMk/>
            <pc:sldMk cId="0" sldId="267"/>
            <ac:grpSpMk id="21" creationId="{71C08258-EC8E-5C27-E593-8F9E8487955C}"/>
          </ac:grpSpMkLst>
        </pc:grpChg>
        <pc:picChg chg="add del mod">
          <ac:chgData name="Nancy Bakker" userId="S::nancy.bakker@utoronto.ca::a25987a8-7050-4dc1-9f1f-b74fc57aa5d5" providerId="AD" clId="Web-{8BDBA2C7-9D13-72F7-E22F-5758C1D708BE}" dt="2024-10-03T22:51:25.973" v="2349"/>
          <ac:picMkLst>
            <pc:docMk/>
            <pc:sldMk cId="0" sldId="267"/>
            <ac:picMk id="14" creationId="{3455E25B-8004-3E25-A95E-41CF610EC3FE}"/>
          </ac:picMkLst>
        </pc:picChg>
        <pc:picChg chg="add mod">
          <ac:chgData name="Nancy Bakker" userId="S::nancy.bakker@utoronto.ca::a25987a8-7050-4dc1-9f1f-b74fc57aa5d5" providerId="AD" clId="Web-{8BDBA2C7-9D13-72F7-E22F-5758C1D708BE}" dt="2024-10-03T22:52:28.443" v="2359" actId="1076"/>
          <ac:picMkLst>
            <pc:docMk/>
            <pc:sldMk cId="0" sldId="267"/>
            <ac:picMk id="23" creationId="{A719498F-D20C-6F99-F21F-619E73B467CE}"/>
          </ac:picMkLst>
        </pc:picChg>
      </pc:sldChg>
      <pc:sldChg chg="addSp delSp modSp mod">
        <pc:chgData name="Nancy Bakker" userId="S::nancy.bakker@utoronto.ca::a25987a8-7050-4dc1-9f1f-b74fc57aa5d5" providerId="AD" clId="Web-{8BDBA2C7-9D13-72F7-E22F-5758C1D708BE}" dt="2024-10-03T23:08:10.154" v="2607" actId="20577"/>
        <pc:sldMkLst>
          <pc:docMk/>
          <pc:sldMk cId="0" sldId="268"/>
        </pc:sldMkLst>
        <pc:spChg chg="mod">
          <ac:chgData name="Nancy Bakker" userId="S::nancy.bakker@utoronto.ca::a25987a8-7050-4dc1-9f1f-b74fc57aa5d5" providerId="AD" clId="Web-{8BDBA2C7-9D13-72F7-E22F-5758C1D708BE}" dt="2024-10-03T23:08:10.154" v="2607" actId="20577"/>
          <ac:spMkLst>
            <pc:docMk/>
            <pc:sldMk cId="0" sldId="268"/>
            <ac:spMk id="3" creationId="{00000000-0000-0000-0000-000000000000}"/>
          </ac:spMkLst>
        </pc:spChg>
        <pc:spChg chg="mod">
          <ac:chgData name="Nancy Bakker" userId="S::nancy.bakker@utoronto.ca::a25987a8-7050-4dc1-9f1f-b74fc57aa5d5" providerId="AD" clId="Web-{8BDBA2C7-9D13-72F7-E22F-5758C1D708BE}" dt="2024-10-03T20:14:04.397" v="325" actId="1076"/>
          <ac:spMkLst>
            <pc:docMk/>
            <pc:sldMk cId="0" sldId="268"/>
            <ac:spMk id="4" creationId="{00000000-0000-0000-0000-000000000000}"/>
          </ac:spMkLst>
        </pc:spChg>
        <pc:spChg chg="del mod topLvl">
          <ac:chgData name="Nancy Bakker" userId="S::nancy.bakker@utoronto.ca::a25987a8-7050-4dc1-9f1f-b74fc57aa5d5" providerId="AD" clId="Web-{8BDBA2C7-9D13-72F7-E22F-5758C1D708BE}" dt="2024-10-03T20:42:31.955" v="503"/>
          <ac:spMkLst>
            <pc:docMk/>
            <pc:sldMk cId="0" sldId="268"/>
            <ac:spMk id="14" creationId="{00000000-0000-0000-0000-000000000000}"/>
          </ac:spMkLst>
        </pc:spChg>
        <pc:spChg chg="mod">
          <ac:chgData name="Nancy Bakker" userId="S::nancy.bakker@utoronto.ca::a25987a8-7050-4dc1-9f1f-b74fc57aa5d5" providerId="AD" clId="Web-{8BDBA2C7-9D13-72F7-E22F-5758C1D708BE}" dt="2024-10-03T22:55:06.291" v="2407" actId="20577"/>
          <ac:spMkLst>
            <pc:docMk/>
            <pc:sldMk cId="0" sldId="268"/>
            <ac:spMk id="18" creationId="{00000000-0000-0000-0000-000000000000}"/>
          </ac:spMkLst>
        </pc:spChg>
        <pc:spChg chg="del">
          <ac:chgData name="Nancy Bakker" userId="S::nancy.bakker@utoronto.ca::a25987a8-7050-4dc1-9f1f-b74fc57aa5d5" providerId="AD" clId="Web-{8BDBA2C7-9D13-72F7-E22F-5758C1D708BE}" dt="2024-10-03T22:55:03.259" v="2405"/>
          <ac:spMkLst>
            <pc:docMk/>
            <pc:sldMk cId="0" sldId="268"/>
            <ac:spMk id="20" creationId="{00000000-0000-0000-0000-000000000000}"/>
          </ac:spMkLst>
        </pc:spChg>
        <pc:grpChg chg="mod">
          <ac:chgData name="Nancy Bakker" userId="S::nancy.bakker@utoronto.ca::a25987a8-7050-4dc1-9f1f-b74fc57aa5d5" providerId="AD" clId="Web-{8BDBA2C7-9D13-72F7-E22F-5758C1D708BE}" dt="2024-10-03T22:27:09.823" v="2199" actId="14100"/>
          <ac:grpSpMkLst>
            <pc:docMk/>
            <pc:sldMk cId="0" sldId="268"/>
            <ac:grpSpMk id="5" creationId="{00000000-0000-0000-0000-000000000000}"/>
          </ac:grpSpMkLst>
        </pc:grpChg>
        <pc:grpChg chg="add mod">
          <ac:chgData name="Nancy Bakker" userId="S::nancy.bakker@utoronto.ca::a25987a8-7050-4dc1-9f1f-b74fc57aa5d5" providerId="AD" clId="Web-{8BDBA2C7-9D13-72F7-E22F-5758C1D708BE}" dt="2024-10-03T22:55:26.963" v="2412" actId="1076"/>
          <ac:grpSpMkLst>
            <pc:docMk/>
            <pc:sldMk cId="0" sldId="268"/>
            <ac:grpSpMk id="10" creationId="{992F335F-BBEE-7951-3FE3-1EFFEA1C1A15}"/>
          </ac:grpSpMkLst>
        </pc:grpChg>
        <pc:grpChg chg="del mod">
          <ac:chgData name="Nancy Bakker" userId="S::nancy.bakker@utoronto.ca::a25987a8-7050-4dc1-9f1f-b74fc57aa5d5" providerId="AD" clId="Web-{8BDBA2C7-9D13-72F7-E22F-5758C1D708BE}" dt="2024-10-03T20:42:31.955" v="503"/>
          <ac:grpSpMkLst>
            <pc:docMk/>
            <pc:sldMk cId="0" sldId="268"/>
            <ac:grpSpMk id="13" creationId="{00000000-0000-0000-0000-000000000000}"/>
          </ac:grpSpMkLst>
        </pc:grpChg>
        <pc:grpChg chg="del">
          <ac:chgData name="Nancy Bakker" userId="S::nancy.bakker@utoronto.ca::a25987a8-7050-4dc1-9f1f-b74fc57aa5d5" providerId="AD" clId="Web-{8BDBA2C7-9D13-72F7-E22F-5758C1D708BE}" dt="2024-10-03T22:55:05.337" v="2406"/>
          <ac:grpSpMkLst>
            <pc:docMk/>
            <pc:sldMk cId="0" sldId="268"/>
            <ac:grpSpMk id="15" creationId="{00000000-0000-0000-0000-000000000000}"/>
          </ac:grpSpMkLst>
        </pc:grpChg>
        <pc:grpChg chg="del">
          <ac:chgData name="Nancy Bakker" userId="S::nancy.bakker@utoronto.ca::a25987a8-7050-4dc1-9f1f-b74fc57aa5d5" providerId="AD" clId="Web-{8BDBA2C7-9D13-72F7-E22F-5758C1D708BE}" dt="2024-10-03T22:55:07.416" v="2408"/>
          <ac:grpSpMkLst>
            <pc:docMk/>
            <pc:sldMk cId="0" sldId="268"/>
            <ac:grpSpMk id="17" creationId="{00000000-0000-0000-0000-000000000000}"/>
          </ac:grpSpMkLst>
        </pc:grpChg>
        <pc:grpChg chg="add mod">
          <ac:chgData name="Nancy Bakker" userId="S::nancy.bakker@utoronto.ca::a25987a8-7050-4dc1-9f1f-b74fc57aa5d5" providerId="AD" clId="Web-{8BDBA2C7-9D13-72F7-E22F-5758C1D708BE}" dt="2024-10-03T22:55:26.979" v="2413" actId="1076"/>
          <ac:grpSpMkLst>
            <pc:docMk/>
            <pc:sldMk cId="0" sldId="268"/>
            <ac:grpSpMk id="22" creationId="{1363BEEE-7897-0A73-8A55-05D444151765}"/>
          </ac:grpSpMkLst>
        </pc:grpChg>
        <pc:picChg chg="add mod modCrop">
          <ac:chgData name="Nancy Bakker" userId="S::nancy.bakker@utoronto.ca::a25987a8-7050-4dc1-9f1f-b74fc57aa5d5" providerId="AD" clId="Web-{8BDBA2C7-9D13-72F7-E22F-5758C1D708BE}" dt="2024-10-03T21:16:34.834" v="716"/>
          <ac:picMkLst>
            <pc:docMk/>
            <pc:sldMk cId="0" sldId="268"/>
            <ac:picMk id="7" creationId="{46BBA105-E42D-5E66-1CB3-7A78E263D309}"/>
          </ac:picMkLst>
        </pc:picChg>
        <pc:picChg chg="add mod">
          <ac:chgData name="Nancy Bakker" userId="S::nancy.bakker@utoronto.ca::a25987a8-7050-4dc1-9f1f-b74fc57aa5d5" providerId="AD" clId="Web-{8BDBA2C7-9D13-72F7-E22F-5758C1D708BE}" dt="2024-10-03T22:55:26.979" v="2414" actId="1076"/>
          <ac:picMkLst>
            <pc:docMk/>
            <pc:sldMk cId="0" sldId="268"/>
            <ac:picMk id="24" creationId="{3448242C-FFAF-5870-7688-D42D319483E6}"/>
          </ac:picMkLst>
        </pc:picChg>
      </pc:sldChg>
      <pc:sldChg chg="addSp modSp mod">
        <pc:chgData name="Nancy Bakker" userId="S::nancy.bakker@utoronto.ca::a25987a8-7050-4dc1-9f1f-b74fc57aa5d5" providerId="AD" clId="Web-{8BDBA2C7-9D13-72F7-E22F-5758C1D708BE}" dt="2024-10-03T22:54:46.712" v="2398" actId="1076"/>
        <pc:sldMkLst>
          <pc:docMk/>
          <pc:sldMk cId="0" sldId="269"/>
        </pc:sldMkLst>
        <pc:spChg chg="mod">
          <ac:chgData name="Nancy Bakker" userId="S::nancy.bakker@utoronto.ca::a25987a8-7050-4dc1-9f1f-b74fc57aa5d5" providerId="AD" clId="Web-{8BDBA2C7-9D13-72F7-E22F-5758C1D708BE}" dt="2024-10-03T19:35:34.413" v="80" actId="20577"/>
          <ac:spMkLst>
            <pc:docMk/>
            <pc:sldMk cId="0" sldId="269"/>
            <ac:spMk id="6" creationId="{00000000-0000-0000-0000-000000000000}"/>
          </ac:spMkLst>
        </pc:spChg>
        <pc:spChg chg="mod">
          <ac:chgData name="Nancy Bakker" userId="S::nancy.bakker@utoronto.ca::a25987a8-7050-4dc1-9f1f-b74fc57aa5d5" providerId="AD" clId="Web-{8BDBA2C7-9D13-72F7-E22F-5758C1D708BE}" dt="2024-10-03T20:14:30.742" v="328" actId="20577"/>
          <ac:spMkLst>
            <pc:docMk/>
            <pc:sldMk cId="0" sldId="269"/>
            <ac:spMk id="8" creationId="{00000000-0000-0000-0000-000000000000}"/>
          </ac:spMkLst>
        </pc:spChg>
        <pc:grpChg chg="add mod">
          <ac:chgData name="Nancy Bakker" userId="S::nancy.bakker@utoronto.ca::a25987a8-7050-4dc1-9f1f-b74fc57aa5d5" providerId="AD" clId="Web-{8BDBA2C7-9D13-72F7-E22F-5758C1D708BE}" dt="2024-10-03T22:54:46.696" v="2396" actId="1076"/>
          <ac:grpSpMkLst>
            <pc:docMk/>
            <pc:sldMk cId="0" sldId="269"/>
            <ac:grpSpMk id="11" creationId="{0675A6E2-6E17-BBED-9E09-EB8097CED813}"/>
          </ac:grpSpMkLst>
        </pc:grpChg>
        <pc:grpChg chg="add mod">
          <ac:chgData name="Nancy Bakker" userId="S::nancy.bakker@utoronto.ca::a25987a8-7050-4dc1-9f1f-b74fc57aa5d5" providerId="AD" clId="Web-{8BDBA2C7-9D13-72F7-E22F-5758C1D708BE}" dt="2024-10-03T22:54:46.712" v="2397" actId="1076"/>
          <ac:grpSpMkLst>
            <pc:docMk/>
            <pc:sldMk cId="0" sldId="269"/>
            <ac:grpSpMk id="15" creationId="{4D5CE4D3-8E5D-EF42-E8DF-7151F9C71754}"/>
          </ac:grpSpMkLst>
        </pc:grpChg>
        <pc:picChg chg="add mod">
          <ac:chgData name="Nancy Bakker" userId="S::nancy.bakker@utoronto.ca::a25987a8-7050-4dc1-9f1f-b74fc57aa5d5" providerId="AD" clId="Web-{8BDBA2C7-9D13-72F7-E22F-5758C1D708BE}" dt="2024-10-03T22:54:46.712" v="2398" actId="1076"/>
          <ac:picMkLst>
            <pc:docMk/>
            <pc:sldMk cId="0" sldId="269"/>
            <ac:picMk id="17" creationId="{FBB3D4ED-40C4-3E99-1892-D0E6F52E56B9}"/>
          </ac:picMkLst>
        </pc:picChg>
      </pc:sldChg>
      <pc:sldChg chg="addSp delSp modSp mod setBg">
        <pc:chgData name="Nancy Bakker" userId="S::nancy.bakker@utoronto.ca::a25987a8-7050-4dc1-9f1f-b74fc57aa5d5" providerId="AD" clId="Web-{8BDBA2C7-9D13-72F7-E22F-5758C1D708BE}" dt="2024-10-03T23:00:39.502" v="2527" actId="1076"/>
        <pc:sldMkLst>
          <pc:docMk/>
          <pc:sldMk cId="1861101416" sldId="270"/>
        </pc:sldMkLst>
        <pc:spChg chg="mod">
          <ac:chgData name="Nancy Bakker" userId="S::nancy.bakker@utoronto.ca::a25987a8-7050-4dc1-9f1f-b74fc57aa5d5" providerId="AD" clId="Web-{8BDBA2C7-9D13-72F7-E22F-5758C1D708BE}" dt="2024-10-03T21:58:11.605" v="1980" actId="20577"/>
          <ac:spMkLst>
            <pc:docMk/>
            <pc:sldMk cId="1861101416" sldId="270"/>
            <ac:spMk id="2" creationId="{00000000-0000-0000-0000-000000000000}"/>
          </ac:spMkLst>
        </pc:spChg>
        <pc:spChg chg="del mod">
          <ac:chgData name="Nancy Bakker" userId="S::nancy.bakker@utoronto.ca::a25987a8-7050-4dc1-9f1f-b74fc57aa5d5" providerId="AD" clId="Web-{8BDBA2C7-9D13-72F7-E22F-5758C1D708BE}" dt="2024-10-03T21:18:16.076" v="718"/>
          <ac:spMkLst>
            <pc:docMk/>
            <pc:sldMk cId="1861101416" sldId="270"/>
            <ac:spMk id="3" creationId="{00000000-0000-0000-0000-000000000000}"/>
          </ac:spMkLst>
        </pc:spChg>
        <pc:spChg chg="add del topLvl">
          <ac:chgData name="Nancy Bakker" userId="S::nancy.bakker@utoronto.ca::a25987a8-7050-4dc1-9f1f-b74fc57aa5d5" providerId="AD" clId="Web-{8BDBA2C7-9D13-72F7-E22F-5758C1D708BE}" dt="2024-10-03T22:36:24.243" v="2260"/>
          <ac:spMkLst>
            <pc:docMk/>
            <pc:sldMk cId="1861101416" sldId="270"/>
            <ac:spMk id="5" creationId="{00000000-0000-0000-0000-000000000000}"/>
          </ac:spMkLst>
        </pc:spChg>
        <pc:spChg chg="del">
          <ac:chgData name="Nancy Bakker" userId="S::nancy.bakker@utoronto.ca::a25987a8-7050-4dc1-9f1f-b74fc57aa5d5" providerId="AD" clId="Web-{8BDBA2C7-9D13-72F7-E22F-5758C1D708BE}" dt="2024-10-03T19:44:10.894" v="112"/>
          <ac:spMkLst>
            <pc:docMk/>
            <pc:sldMk cId="1861101416" sldId="270"/>
            <ac:spMk id="7" creationId="{00000000-0000-0000-0000-000000000000}"/>
          </ac:spMkLst>
        </pc:spChg>
        <pc:grpChg chg="add del mod">
          <ac:chgData name="Nancy Bakker" userId="S::nancy.bakker@utoronto.ca::a25987a8-7050-4dc1-9f1f-b74fc57aa5d5" providerId="AD" clId="Web-{8BDBA2C7-9D13-72F7-E22F-5758C1D708BE}" dt="2024-10-03T21:25:59.556" v="751"/>
          <ac:grpSpMkLst>
            <pc:docMk/>
            <pc:sldMk cId="1861101416" sldId="270"/>
            <ac:grpSpMk id="4" creationId="{00000000-0000-0000-0000-000000000000}"/>
          </ac:grpSpMkLst>
        </pc:grpChg>
        <pc:grpChg chg="add mod">
          <ac:chgData name="Nancy Bakker" userId="S::nancy.bakker@utoronto.ca::a25987a8-7050-4dc1-9f1f-b74fc57aa5d5" providerId="AD" clId="Web-{8BDBA2C7-9D13-72F7-E22F-5758C1D708BE}" dt="2024-10-03T23:00:35.283" v="2524" actId="1076"/>
          <ac:grpSpMkLst>
            <pc:docMk/>
            <pc:sldMk cId="1861101416" sldId="270"/>
            <ac:grpSpMk id="112" creationId="{95CB0250-E4A9-D091-DC5F-71BB935EE050}"/>
          </ac:grpSpMkLst>
        </pc:grpChg>
        <pc:grpChg chg="add mod">
          <ac:chgData name="Nancy Bakker" userId="S::nancy.bakker@utoronto.ca::a25987a8-7050-4dc1-9f1f-b74fc57aa5d5" providerId="AD" clId="Web-{8BDBA2C7-9D13-72F7-E22F-5758C1D708BE}" dt="2024-10-03T23:00:35.330" v="2525" actId="1076"/>
          <ac:grpSpMkLst>
            <pc:docMk/>
            <pc:sldMk cId="1861101416" sldId="270"/>
            <ac:grpSpMk id="115" creationId="{22C6B5D6-7E8A-06F5-1B85-F40D1F54F5D1}"/>
          </ac:grpSpMkLst>
        </pc:grpChg>
        <pc:graphicFrameChg chg="add mod modGraphic">
          <ac:chgData name="Nancy Bakker" userId="S::nancy.bakker@utoronto.ca::a25987a8-7050-4dc1-9f1f-b74fc57aa5d5" providerId="AD" clId="Web-{8BDBA2C7-9D13-72F7-E22F-5758C1D708BE}" dt="2024-10-03T23:00:39.502" v="2527" actId="1076"/>
          <ac:graphicFrameMkLst>
            <pc:docMk/>
            <pc:sldMk cId="1861101416" sldId="270"/>
            <ac:graphicFrameMk id="10" creationId="{30860D16-57FB-49AD-2A3D-9B0152DB2C11}"/>
          </ac:graphicFrameMkLst>
        </pc:graphicFrameChg>
        <pc:picChg chg="add del mod">
          <ac:chgData name="Nancy Bakker" userId="S::nancy.bakker@utoronto.ca::a25987a8-7050-4dc1-9f1f-b74fc57aa5d5" providerId="AD" clId="Web-{8BDBA2C7-9D13-72F7-E22F-5758C1D708BE}" dt="2024-10-03T19:54:19.909" v="183"/>
          <ac:picMkLst>
            <pc:docMk/>
            <pc:sldMk cId="1861101416" sldId="270"/>
            <ac:picMk id="6" creationId="{466724DB-BF39-48BE-F358-C16A4DB6A873}"/>
          </ac:picMkLst>
        </pc:picChg>
        <pc:picChg chg="add del mod ord modCrop">
          <ac:chgData name="Nancy Bakker" userId="S::nancy.bakker@utoronto.ca::a25987a8-7050-4dc1-9f1f-b74fc57aa5d5" providerId="AD" clId="Web-{8BDBA2C7-9D13-72F7-E22F-5758C1D708BE}" dt="2024-10-03T21:27:54.137" v="763"/>
          <ac:picMkLst>
            <pc:docMk/>
            <pc:sldMk cId="1861101416" sldId="270"/>
            <ac:picMk id="8" creationId="{6EBAF81F-1408-E100-7C6A-F378EDE43675}"/>
          </ac:picMkLst>
        </pc:picChg>
        <pc:picChg chg="add mod">
          <ac:chgData name="Nancy Bakker" userId="S::nancy.bakker@utoronto.ca::a25987a8-7050-4dc1-9f1f-b74fc57aa5d5" providerId="AD" clId="Web-{8BDBA2C7-9D13-72F7-E22F-5758C1D708BE}" dt="2024-10-03T22:37:06.838" v="2266" actId="1076"/>
          <ac:picMkLst>
            <pc:docMk/>
            <pc:sldMk cId="1861101416" sldId="270"/>
            <ac:picMk id="94" creationId="{AEAD0F80-9559-40CD-3842-D2292E94AEC0}"/>
          </ac:picMkLst>
        </pc:picChg>
        <pc:picChg chg="add mod">
          <ac:chgData name="Nancy Bakker" userId="S::nancy.bakker@utoronto.ca::a25987a8-7050-4dc1-9f1f-b74fc57aa5d5" providerId="AD" clId="Web-{8BDBA2C7-9D13-72F7-E22F-5758C1D708BE}" dt="2024-10-03T23:00:35.361" v="2526" actId="1076"/>
          <ac:picMkLst>
            <pc:docMk/>
            <pc:sldMk cId="1861101416" sldId="270"/>
            <ac:picMk id="117" creationId="{C0A3CA69-EC18-227D-E98F-CCAD2CF022BC}"/>
          </ac:picMkLst>
        </pc:picChg>
      </pc:sldChg>
      <pc:sldChg chg="addSp delSp modSp mod">
        <pc:chgData name="Nancy Bakker" userId="S::nancy.bakker@utoronto.ca::a25987a8-7050-4dc1-9f1f-b74fc57aa5d5" providerId="AD" clId="Web-{8BDBA2C7-9D13-72F7-E22F-5758C1D708BE}" dt="2024-10-03T22:59:52.298" v="2517" actId="20577"/>
        <pc:sldMkLst>
          <pc:docMk/>
          <pc:sldMk cId="1419655932" sldId="271"/>
        </pc:sldMkLst>
        <pc:spChg chg="mod">
          <ac:chgData name="Nancy Bakker" userId="S::nancy.bakker@utoronto.ca::a25987a8-7050-4dc1-9f1f-b74fc57aa5d5" providerId="AD" clId="Web-{8BDBA2C7-9D13-72F7-E22F-5758C1D708BE}" dt="2024-10-03T21:02:19.610" v="622" actId="1076"/>
          <ac:spMkLst>
            <pc:docMk/>
            <pc:sldMk cId="1419655932" sldId="271"/>
            <ac:spMk id="3" creationId="{00000000-0000-0000-0000-000000000000}"/>
          </ac:spMkLst>
        </pc:spChg>
        <pc:spChg chg="mod">
          <ac:chgData name="Nancy Bakker" userId="S::nancy.bakker@utoronto.ca::a25987a8-7050-4dc1-9f1f-b74fc57aa5d5" providerId="AD" clId="Web-{8BDBA2C7-9D13-72F7-E22F-5758C1D708BE}" dt="2024-10-03T21:55:41.133" v="1971" actId="1076"/>
          <ac:spMkLst>
            <pc:docMk/>
            <pc:sldMk cId="1419655932" sldId="271"/>
            <ac:spMk id="4" creationId="{00000000-0000-0000-0000-000000000000}"/>
          </ac:spMkLst>
        </pc:spChg>
        <pc:spChg chg="del">
          <ac:chgData name="Nancy Bakker" userId="S::nancy.bakker@utoronto.ca::a25987a8-7050-4dc1-9f1f-b74fc57aa5d5" providerId="AD" clId="Web-{8BDBA2C7-9D13-72F7-E22F-5758C1D708BE}" dt="2024-10-03T22:56:37.355" v="2418"/>
          <ac:spMkLst>
            <pc:docMk/>
            <pc:sldMk cId="1419655932" sldId="271"/>
            <ac:spMk id="8" creationId="{00000000-0000-0000-0000-000000000000}"/>
          </ac:spMkLst>
        </pc:spChg>
        <pc:spChg chg="mod">
          <ac:chgData name="Nancy Bakker" userId="S::nancy.bakker@utoronto.ca::a25987a8-7050-4dc1-9f1f-b74fc57aa5d5" providerId="AD" clId="Web-{8BDBA2C7-9D13-72F7-E22F-5758C1D708BE}" dt="2024-10-03T22:56:58.184" v="2422" actId="20577"/>
          <ac:spMkLst>
            <pc:docMk/>
            <pc:sldMk cId="1419655932" sldId="271"/>
            <ac:spMk id="10" creationId="{00000000-0000-0000-0000-000000000000}"/>
          </ac:spMkLst>
        </pc:spChg>
        <pc:spChg chg="mod">
          <ac:chgData name="Nancy Bakker" userId="S::nancy.bakker@utoronto.ca::a25987a8-7050-4dc1-9f1f-b74fc57aa5d5" providerId="AD" clId="Web-{8BDBA2C7-9D13-72F7-E22F-5758C1D708BE}" dt="2024-10-03T22:59:52.298" v="2517" actId="20577"/>
          <ac:spMkLst>
            <pc:docMk/>
            <pc:sldMk cId="1419655932" sldId="271"/>
            <ac:spMk id="11" creationId="{00000000-0000-0000-0000-000000000000}"/>
          </ac:spMkLst>
        </pc:spChg>
        <pc:grpChg chg="add del mod">
          <ac:chgData name="Nancy Bakker" userId="S::nancy.bakker@utoronto.ca::a25987a8-7050-4dc1-9f1f-b74fc57aa5d5" providerId="AD" clId="Web-{8BDBA2C7-9D13-72F7-E22F-5758C1D708BE}" dt="2024-10-03T21:02:48.532" v="624"/>
          <ac:grpSpMkLst>
            <pc:docMk/>
            <pc:sldMk cId="1419655932" sldId="271"/>
            <ac:grpSpMk id="2" creationId="{00000000-0000-0000-0000-000000000000}"/>
          </ac:grpSpMkLst>
        </pc:grpChg>
        <pc:grpChg chg="del">
          <ac:chgData name="Nancy Bakker" userId="S::nancy.bakker@utoronto.ca::a25987a8-7050-4dc1-9f1f-b74fc57aa5d5" providerId="AD" clId="Web-{8BDBA2C7-9D13-72F7-E22F-5758C1D708BE}" dt="2024-10-03T22:56:34.496" v="2417"/>
          <ac:grpSpMkLst>
            <pc:docMk/>
            <pc:sldMk cId="1419655932" sldId="271"/>
            <ac:grpSpMk id="6" creationId="{00000000-0000-0000-0000-000000000000}"/>
          </ac:grpSpMkLst>
        </pc:grpChg>
        <pc:grpChg chg="add mod">
          <ac:chgData name="Nancy Bakker" userId="S::nancy.bakker@utoronto.ca::a25987a8-7050-4dc1-9f1f-b74fc57aa5d5" providerId="AD" clId="Web-{8BDBA2C7-9D13-72F7-E22F-5758C1D708BE}" dt="2024-10-03T22:56:51.465" v="2419" actId="1076"/>
          <ac:grpSpMkLst>
            <pc:docMk/>
            <pc:sldMk cId="1419655932" sldId="271"/>
            <ac:grpSpMk id="16" creationId="{B5474923-600A-6583-0A9D-74208C1DEBE8}"/>
          </ac:grpSpMkLst>
        </pc:grpChg>
        <pc:picChg chg="add del mod">
          <ac:chgData name="Nancy Bakker" userId="S::nancy.bakker@utoronto.ca::a25987a8-7050-4dc1-9f1f-b74fc57aa5d5" providerId="AD" clId="Web-{8BDBA2C7-9D13-72F7-E22F-5758C1D708BE}" dt="2024-10-03T21:00:09.872" v="603"/>
          <ac:picMkLst>
            <pc:docMk/>
            <pc:sldMk cId="1419655932" sldId="271"/>
            <ac:picMk id="5" creationId="{C3E67125-E3F6-74AC-174D-78DFFE2FD72E}"/>
          </ac:picMkLst>
        </pc:picChg>
        <pc:picChg chg="add del mod">
          <ac:chgData name="Nancy Bakker" userId="S::nancy.bakker@utoronto.ca::a25987a8-7050-4dc1-9f1f-b74fc57aa5d5" providerId="AD" clId="Web-{8BDBA2C7-9D13-72F7-E22F-5758C1D708BE}" dt="2024-10-03T21:01:27.171" v="613"/>
          <ac:picMkLst>
            <pc:docMk/>
            <pc:sldMk cId="1419655932" sldId="271"/>
            <ac:picMk id="12" creationId="{94DAEC9B-B8B8-A60D-081F-033166D4B0E3}"/>
          </ac:picMkLst>
        </pc:picChg>
        <pc:picChg chg="add mod modCrop">
          <ac:chgData name="Nancy Bakker" userId="S::nancy.bakker@utoronto.ca::a25987a8-7050-4dc1-9f1f-b74fc57aa5d5" providerId="AD" clId="Web-{8BDBA2C7-9D13-72F7-E22F-5758C1D708BE}" dt="2024-10-03T21:04:53.832" v="633" actId="1076"/>
          <ac:picMkLst>
            <pc:docMk/>
            <pc:sldMk cId="1419655932" sldId="271"/>
            <ac:picMk id="13" creationId="{BC138AB6-4183-ADA3-3E43-AF865931B514}"/>
          </ac:picMkLst>
        </pc:picChg>
        <pc:picChg chg="add mod">
          <ac:chgData name="Nancy Bakker" userId="S::nancy.bakker@utoronto.ca::a25987a8-7050-4dc1-9f1f-b74fc57aa5d5" providerId="AD" clId="Web-{8BDBA2C7-9D13-72F7-E22F-5758C1D708BE}" dt="2024-10-03T22:56:51.481" v="2420" actId="1076"/>
          <ac:picMkLst>
            <pc:docMk/>
            <pc:sldMk cId="1419655932" sldId="271"/>
            <ac:picMk id="18" creationId="{02446E84-96FE-E321-1E81-2B50648D5DF3}"/>
          </ac:picMkLst>
        </pc:picChg>
      </pc:sldChg>
      <pc:sldChg chg="addSp delSp modSp mod setBg">
        <pc:chgData name="Nancy Bakker" userId="S::nancy.bakker@utoronto.ca::a25987a8-7050-4dc1-9f1f-b74fc57aa5d5" providerId="AD" clId="Web-{8BDBA2C7-9D13-72F7-E22F-5758C1D708BE}" dt="2024-10-03T23:00:54.580" v="2533" actId="1076"/>
        <pc:sldMkLst>
          <pc:docMk/>
          <pc:sldMk cId="567554843" sldId="272"/>
        </pc:sldMkLst>
        <pc:spChg chg="mod">
          <ac:chgData name="Nancy Bakker" userId="S::nancy.bakker@utoronto.ca::a25987a8-7050-4dc1-9f1f-b74fc57aa5d5" providerId="AD" clId="Web-{8BDBA2C7-9D13-72F7-E22F-5758C1D708BE}" dt="2024-10-03T21:58:20.840" v="1981" actId="20577"/>
          <ac:spMkLst>
            <pc:docMk/>
            <pc:sldMk cId="567554843" sldId="272"/>
            <ac:spMk id="2" creationId="{00000000-0000-0000-0000-000000000000}"/>
          </ac:spMkLst>
        </pc:spChg>
        <pc:spChg chg="add del mod">
          <ac:chgData name="Nancy Bakker" userId="S::nancy.bakker@utoronto.ca::a25987a8-7050-4dc1-9f1f-b74fc57aa5d5" providerId="AD" clId="Web-{8BDBA2C7-9D13-72F7-E22F-5758C1D708BE}" dt="2024-10-03T21:54:52.897" v="1965"/>
          <ac:spMkLst>
            <pc:docMk/>
            <pc:sldMk cId="567554843" sldId="272"/>
            <ac:spMk id="3" creationId="{00000000-0000-0000-0000-000000000000}"/>
          </ac:spMkLst>
        </pc:spChg>
        <pc:spChg chg="del">
          <ac:chgData name="Nancy Bakker" userId="S::nancy.bakker@utoronto.ca::a25987a8-7050-4dc1-9f1f-b74fc57aa5d5" providerId="AD" clId="Web-{8BDBA2C7-9D13-72F7-E22F-5758C1D708BE}" dt="2024-10-03T19:44:15.004" v="113"/>
          <ac:spMkLst>
            <pc:docMk/>
            <pc:sldMk cId="567554843" sldId="272"/>
            <ac:spMk id="7" creationId="{00000000-0000-0000-0000-000000000000}"/>
          </ac:spMkLst>
        </pc:spChg>
        <pc:spChg chg="add del ord">
          <ac:chgData name="Nancy Bakker" userId="S::nancy.bakker@utoronto.ca::a25987a8-7050-4dc1-9f1f-b74fc57aa5d5" providerId="AD" clId="Web-{8BDBA2C7-9D13-72F7-E22F-5758C1D708BE}" dt="2024-10-03T21:32:52.020" v="783"/>
          <ac:spMkLst>
            <pc:docMk/>
            <pc:sldMk cId="567554843" sldId="272"/>
            <ac:spMk id="19" creationId="{4744963F-7B54-790B-568B-63E79A1EE609}"/>
          </ac:spMkLst>
        </pc:spChg>
        <pc:spChg chg="add">
          <ac:chgData name="Nancy Bakker" userId="S::nancy.bakker@utoronto.ca::a25987a8-7050-4dc1-9f1f-b74fc57aa5d5" providerId="AD" clId="Web-{8BDBA2C7-9D13-72F7-E22F-5758C1D708BE}" dt="2024-10-03T21:37:23.058" v="787"/>
          <ac:spMkLst>
            <pc:docMk/>
            <pc:sldMk cId="567554843" sldId="272"/>
            <ac:spMk id="49" creationId="{DB304A14-32D0-4873-B914-423ED7B8DAFD}"/>
          </ac:spMkLst>
        </pc:spChg>
        <pc:spChg chg="add del">
          <ac:chgData name="Nancy Bakker" userId="S::nancy.bakker@utoronto.ca::a25987a8-7050-4dc1-9f1f-b74fc57aa5d5" providerId="AD" clId="Web-{8BDBA2C7-9D13-72F7-E22F-5758C1D708BE}" dt="2024-10-03T21:38:36.091" v="791"/>
          <ac:spMkLst>
            <pc:docMk/>
            <pc:sldMk cId="567554843" sldId="272"/>
            <ac:spMk id="51" creationId="{1D460C86-854F-4FB3-ABC2-E823D8FEB9DB}"/>
          </ac:spMkLst>
        </pc:spChg>
        <pc:spChg chg="add del mod">
          <ac:chgData name="Nancy Bakker" userId="S::nancy.bakker@utoronto.ca::a25987a8-7050-4dc1-9f1f-b74fc57aa5d5" providerId="AD" clId="Web-{8BDBA2C7-9D13-72F7-E22F-5758C1D708BE}" dt="2024-10-03T21:38:43.919" v="792"/>
          <ac:spMkLst>
            <pc:docMk/>
            <pc:sldMk cId="567554843" sldId="272"/>
            <ac:spMk id="53" creationId="{BB48116A-278A-4CC5-89D3-9DE8E8FF1245}"/>
          </ac:spMkLst>
        </pc:spChg>
        <pc:grpChg chg="del mod">
          <ac:chgData name="Nancy Bakker" userId="S::nancy.bakker@utoronto.ca::a25987a8-7050-4dc1-9f1f-b74fc57aa5d5" providerId="AD" clId="Web-{8BDBA2C7-9D13-72F7-E22F-5758C1D708BE}" dt="2024-10-03T20:09:22.166" v="305"/>
          <ac:grpSpMkLst>
            <pc:docMk/>
            <pc:sldMk cId="567554843" sldId="272"/>
            <ac:grpSpMk id="4" creationId="{00000000-0000-0000-0000-000000000000}"/>
          </ac:grpSpMkLst>
        </pc:grpChg>
        <pc:grpChg chg="add mod">
          <ac:chgData name="Nancy Bakker" userId="S::nancy.bakker@utoronto.ca::a25987a8-7050-4dc1-9f1f-b74fc57aa5d5" providerId="AD" clId="Web-{8BDBA2C7-9D13-72F7-E22F-5758C1D708BE}" dt="2024-10-03T23:00:54.534" v="2531" actId="1076"/>
          <ac:grpSpMkLst>
            <pc:docMk/>
            <pc:sldMk cId="567554843" sldId="272"/>
            <ac:grpSpMk id="9481" creationId="{98EDFD19-6178-37F3-0E6E-05FEC0349E54}"/>
          </ac:grpSpMkLst>
        </pc:grpChg>
        <pc:grpChg chg="add mod">
          <ac:chgData name="Nancy Bakker" userId="S::nancy.bakker@utoronto.ca::a25987a8-7050-4dc1-9f1f-b74fc57aa5d5" providerId="AD" clId="Web-{8BDBA2C7-9D13-72F7-E22F-5758C1D708BE}" dt="2024-10-03T23:00:54.549" v="2532" actId="1076"/>
          <ac:grpSpMkLst>
            <pc:docMk/>
            <pc:sldMk cId="567554843" sldId="272"/>
            <ac:grpSpMk id="9484" creationId="{9CC570F1-FCBB-45F9-C4B1-5D0CD53F292E}"/>
          </ac:grpSpMkLst>
        </pc:grpChg>
        <pc:graphicFrameChg chg="add del">
          <ac:chgData name="Nancy Bakker" userId="S::nancy.bakker@utoronto.ca::a25987a8-7050-4dc1-9f1f-b74fc57aa5d5" providerId="AD" clId="Web-{8BDBA2C7-9D13-72F7-E22F-5758C1D708BE}" dt="2024-10-03T21:33:46.131" v="785"/>
          <ac:graphicFrameMkLst>
            <pc:docMk/>
            <pc:sldMk cId="567554843" sldId="272"/>
            <ac:graphicFrameMk id="5" creationId="{7000BD97-10E8-C715-E47F-277DB99639CB}"/>
          </ac:graphicFrameMkLst>
        </pc:graphicFrameChg>
        <pc:graphicFrameChg chg="add del mod modGraphic">
          <ac:chgData name="Nancy Bakker" userId="S::nancy.bakker@utoronto.ca::a25987a8-7050-4dc1-9f1f-b74fc57aa5d5" providerId="AD" clId="Web-{8BDBA2C7-9D13-72F7-E22F-5758C1D708BE}" dt="2024-10-03T21:22:31.739" v="723"/>
          <ac:graphicFrameMkLst>
            <pc:docMk/>
            <pc:sldMk cId="567554843" sldId="272"/>
            <ac:graphicFrameMk id="10" creationId="{4DE76CDE-60DE-C857-75B7-40C2EBE3A8D5}"/>
          </ac:graphicFrameMkLst>
        </pc:graphicFrameChg>
        <pc:graphicFrameChg chg="add mod modGraphic">
          <ac:chgData name="Nancy Bakker" userId="S::nancy.bakker@utoronto.ca::a25987a8-7050-4dc1-9f1f-b74fc57aa5d5" providerId="AD" clId="Web-{8BDBA2C7-9D13-72F7-E22F-5758C1D708BE}" dt="2024-10-03T21:55:10.022" v="1969" actId="14100"/>
          <ac:graphicFrameMkLst>
            <pc:docMk/>
            <pc:sldMk cId="567554843" sldId="272"/>
            <ac:graphicFrameMk id="46" creationId="{23464C48-5E63-F7AD-A6AE-9E0BBDF55959}"/>
          </ac:graphicFrameMkLst>
        </pc:graphicFrameChg>
        <pc:picChg chg="add del mod">
          <ac:chgData name="Nancy Bakker" userId="S::nancy.bakker@utoronto.ca::a25987a8-7050-4dc1-9f1f-b74fc57aa5d5" providerId="AD" clId="Web-{8BDBA2C7-9D13-72F7-E22F-5758C1D708BE}" dt="2024-10-03T20:01:13.076" v="217"/>
          <ac:picMkLst>
            <pc:docMk/>
            <pc:sldMk cId="567554843" sldId="272"/>
            <ac:picMk id="6" creationId="{719FB7ED-ABD7-87F0-7C8C-EFEFB3B2218E}"/>
          </ac:picMkLst>
        </pc:picChg>
        <pc:picChg chg="add del mod">
          <ac:chgData name="Nancy Bakker" userId="S::nancy.bakker@utoronto.ca::a25987a8-7050-4dc1-9f1f-b74fc57aa5d5" providerId="AD" clId="Web-{8BDBA2C7-9D13-72F7-E22F-5758C1D708BE}" dt="2024-10-03T20:12:09.936" v="317"/>
          <ac:picMkLst>
            <pc:docMk/>
            <pc:sldMk cId="567554843" sldId="272"/>
            <ac:picMk id="8" creationId="{EE365899-E294-2270-9F45-A0278B39C002}"/>
          </ac:picMkLst>
        </pc:picChg>
        <pc:picChg chg="add del mod">
          <ac:chgData name="Nancy Bakker" userId="S::nancy.bakker@utoronto.ca::a25987a8-7050-4dc1-9f1f-b74fc57aa5d5" providerId="AD" clId="Web-{8BDBA2C7-9D13-72F7-E22F-5758C1D708BE}" dt="2024-10-03T21:27:25.355" v="760"/>
          <ac:picMkLst>
            <pc:docMk/>
            <pc:sldMk cId="567554843" sldId="272"/>
            <ac:picMk id="9" creationId="{FC103597-7BE5-80B0-27FF-D9161CB6B144}"/>
          </ac:picMkLst>
        </pc:picChg>
        <pc:picChg chg="add del">
          <ac:chgData name="Nancy Bakker" userId="S::nancy.bakker@utoronto.ca::a25987a8-7050-4dc1-9f1f-b74fc57aa5d5" providerId="AD" clId="Web-{8BDBA2C7-9D13-72F7-E22F-5758C1D708BE}" dt="2024-10-03T21:33:46.131" v="785"/>
          <ac:picMkLst>
            <pc:docMk/>
            <pc:sldMk cId="567554843" sldId="272"/>
            <ac:picMk id="11" creationId="{F4CDFB64-5DA1-3501-6A61-10A7BE063F69}"/>
          </ac:picMkLst>
        </pc:picChg>
        <pc:picChg chg="add del mod">
          <ac:chgData name="Nancy Bakker" userId="S::nancy.bakker@utoronto.ca::a25987a8-7050-4dc1-9f1f-b74fc57aa5d5" providerId="AD" clId="Web-{8BDBA2C7-9D13-72F7-E22F-5758C1D708BE}" dt="2024-10-03T21:28:03.747" v="765"/>
          <ac:picMkLst>
            <pc:docMk/>
            <pc:sldMk cId="567554843" sldId="272"/>
            <ac:picMk id="20" creationId="{112EC128-45B7-9F36-751C-5F288A386B1E}"/>
          </ac:picMkLst>
        </pc:picChg>
        <pc:picChg chg="add del mod">
          <ac:chgData name="Nancy Bakker" userId="S::nancy.bakker@utoronto.ca::a25987a8-7050-4dc1-9f1f-b74fc57aa5d5" providerId="AD" clId="Web-{8BDBA2C7-9D13-72F7-E22F-5758C1D708BE}" dt="2024-10-03T21:29:05.983" v="774"/>
          <ac:picMkLst>
            <pc:docMk/>
            <pc:sldMk cId="567554843" sldId="272"/>
            <ac:picMk id="21" creationId="{389AC382-9732-24CC-5263-ABC93A52BF36}"/>
          </ac:picMkLst>
        </pc:picChg>
        <pc:picChg chg="add del mod">
          <ac:chgData name="Nancy Bakker" userId="S::nancy.bakker@utoronto.ca::a25987a8-7050-4dc1-9f1f-b74fc57aa5d5" providerId="AD" clId="Web-{8BDBA2C7-9D13-72F7-E22F-5758C1D708BE}" dt="2024-10-03T21:32:49.520" v="782"/>
          <ac:picMkLst>
            <pc:docMk/>
            <pc:sldMk cId="567554843" sldId="272"/>
            <ac:picMk id="22" creationId="{D0455829-7BDE-8317-E608-2F1E3954B782}"/>
          </ac:picMkLst>
        </pc:picChg>
        <pc:picChg chg="add mod">
          <ac:chgData name="Nancy Bakker" userId="S::nancy.bakker@utoronto.ca::a25987a8-7050-4dc1-9f1f-b74fc57aa5d5" providerId="AD" clId="Web-{8BDBA2C7-9D13-72F7-E22F-5758C1D708BE}" dt="2024-10-03T21:55:21.788" v="1970" actId="1076"/>
          <ac:picMkLst>
            <pc:docMk/>
            <pc:sldMk cId="567554843" sldId="272"/>
            <ac:picMk id="44" creationId="{731C4EF3-9066-E072-147F-C32DF82E6F8D}"/>
          </ac:picMkLst>
        </pc:picChg>
        <pc:picChg chg="add mod">
          <ac:chgData name="Nancy Bakker" userId="S::nancy.bakker@utoronto.ca::a25987a8-7050-4dc1-9f1f-b74fc57aa5d5" providerId="AD" clId="Web-{8BDBA2C7-9D13-72F7-E22F-5758C1D708BE}" dt="2024-10-03T23:00:54.580" v="2533" actId="1076"/>
          <ac:picMkLst>
            <pc:docMk/>
            <pc:sldMk cId="567554843" sldId="272"/>
            <ac:picMk id="9486" creationId="{E6766158-ADE9-03F0-7E02-A295E93A9127}"/>
          </ac:picMkLst>
        </pc:picChg>
      </pc:sldChg>
      <pc:sldChg chg="addSp delSp modSp mod">
        <pc:chgData name="Nancy Bakker" userId="S::nancy.bakker@utoronto.ca::a25987a8-7050-4dc1-9f1f-b74fc57aa5d5" providerId="AD" clId="Web-{8BDBA2C7-9D13-72F7-E22F-5758C1D708BE}" dt="2024-10-03T23:01:40.972" v="2548" actId="1076"/>
        <pc:sldMkLst>
          <pc:docMk/>
          <pc:sldMk cId="3850822404" sldId="273"/>
        </pc:sldMkLst>
        <pc:spChg chg="mod">
          <ac:chgData name="Nancy Bakker" userId="S::nancy.bakker@utoronto.ca::a25987a8-7050-4dc1-9f1f-b74fc57aa5d5" providerId="AD" clId="Web-{8BDBA2C7-9D13-72F7-E22F-5758C1D708BE}" dt="2024-10-03T20:07:29.647" v="294" actId="1076"/>
          <ac:spMkLst>
            <pc:docMk/>
            <pc:sldMk cId="3850822404" sldId="273"/>
            <ac:spMk id="2" creationId="{00000000-0000-0000-0000-000000000000}"/>
          </ac:spMkLst>
        </pc:spChg>
        <pc:spChg chg="del topLvl">
          <ac:chgData name="Nancy Bakker" userId="S::nancy.bakker@utoronto.ca::a25987a8-7050-4dc1-9f1f-b74fc57aa5d5" providerId="AD" clId="Web-{8BDBA2C7-9D13-72F7-E22F-5758C1D708BE}" dt="2024-10-03T20:06:10.974" v="280"/>
          <ac:spMkLst>
            <pc:docMk/>
            <pc:sldMk cId="3850822404" sldId="273"/>
            <ac:spMk id="5" creationId="{00000000-0000-0000-0000-000000000000}"/>
          </ac:spMkLst>
        </pc:spChg>
        <pc:spChg chg="del">
          <ac:chgData name="Nancy Bakker" userId="S::nancy.bakker@utoronto.ca::a25987a8-7050-4dc1-9f1f-b74fc57aa5d5" providerId="AD" clId="Web-{8BDBA2C7-9D13-72F7-E22F-5758C1D708BE}" dt="2024-10-03T19:44:43.411" v="115"/>
          <ac:spMkLst>
            <pc:docMk/>
            <pc:sldMk cId="3850822404" sldId="273"/>
            <ac:spMk id="7" creationId="{00000000-0000-0000-0000-000000000000}"/>
          </ac:spMkLst>
        </pc:spChg>
        <pc:spChg chg="mod">
          <ac:chgData name="Nancy Bakker" userId="S::nancy.bakker@utoronto.ca::a25987a8-7050-4dc1-9f1f-b74fc57aa5d5" providerId="AD" clId="Web-{8BDBA2C7-9D13-72F7-E22F-5758C1D708BE}" dt="2024-10-03T20:18:31.779" v="351" actId="1076"/>
          <ac:spMkLst>
            <pc:docMk/>
            <pc:sldMk cId="3850822404" sldId="273"/>
            <ac:spMk id="8" creationId="{89216A23-B87F-E78B-4D15-4E14FE13FC39}"/>
          </ac:spMkLst>
        </pc:spChg>
        <pc:spChg chg="add mod">
          <ac:chgData name="Nancy Bakker" userId="S::nancy.bakker@utoronto.ca::a25987a8-7050-4dc1-9f1f-b74fc57aa5d5" providerId="AD" clId="Web-{8BDBA2C7-9D13-72F7-E22F-5758C1D708BE}" dt="2024-10-03T20:04:26.112" v="266" actId="1076"/>
          <ac:spMkLst>
            <pc:docMk/>
            <pc:sldMk cId="3850822404" sldId="273"/>
            <ac:spMk id="9" creationId="{8F24567F-3D4A-B5BF-7B78-4259A01A7A25}"/>
          </ac:spMkLst>
        </pc:spChg>
        <pc:grpChg chg="del mod">
          <ac:chgData name="Nancy Bakker" userId="S::nancy.bakker@utoronto.ca::a25987a8-7050-4dc1-9f1f-b74fc57aa5d5" providerId="AD" clId="Web-{8BDBA2C7-9D13-72F7-E22F-5758C1D708BE}" dt="2024-10-03T20:06:10.974" v="280"/>
          <ac:grpSpMkLst>
            <pc:docMk/>
            <pc:sldMk cId="3850822404" sldId="273"/>
            <ac:grpSpMk id="4" creationId="{00000000-0000-0000-0000-000000000000}"/>
          </ac:grpSpMkLst>
        </pc:grpChg>
        <pc:grpChg chg="add mod">
          <ac:chgData name="Nancy Bakker" userId="S::nancy.bakker@utoronto.ca::a25987a8-7050-4dc1-9f1f-b74fc57aa5d5" providerId="AD" clId="Web-{8BDBA2C7-9D13-72F7-E22F-5758C1D708BE}" dt="2024-10-03T23:01:40.957" v="2546" actId="1076"/>
          <ac:grpSpMkLst>
            <pc:docMk/>
            <pc:sldMk cId="3850822404" sldId="273"/>
            <ac:grpSpMk id="13" creationId="{75373159-E8DE-3F96-F828-7395BD2257B1}"/>
          </ac:grpSpMkLst>
        </pc:grpChg>
        <pc:grpChg chg="add mod">
          <ac:chgData name="Nancy Bakker" userId="S::nancy.bakker@utoronto.ca::a25987a8-7050-4dc1-9f1f-b74fc57aa5d5" providerId="AD" clId="Web-{8BDBA2C7-9D13-72F7-E22F-5758C1D708BE}" dt="2024-10-03T23:01:40.957" v="2547" actId="1076"/>
          <ac:grpSpMkLst>
            <pc:docMk/>
            <pc:sldMk cId="3850822404" sldId="273"/>
            <ac:grpSpMk id="16" creationId="{22F42A68-4864-3762-4571-21E12A4CCCB7}"/>
          </ac:grpSpMkLst>
        </pc:grpChg>
        <pc:picChg chg="add mod modCrop">
          <ac:chgData name="Nancy Bakker" userId="S::nancy.bakker@utoronto.ca::a25987a8-7050-4dc1-9f1f-b74fc57aa5d5" providerId="AD" clId="Web-{8BDBA2C7-9D13-72F7-E22F-5758C1D708BE}" dt="2024-10-03T21:17:16.101" v="717" actId="1076"/>
          <ac:picMkLst>
            <pc:docMk/>
            <pc:sldMk cId="3850822404" sldId="273"/>
            <ac:picMk id="6" creationId="{938D612E-C4BD-3672-8B79-8B8F99FAF274}"/>
          </ac:picMkLst>
        </pc:picChg>
        <pc:picChg chg="add mod">
          <ac:chgData name="Nancy Bakker" userId="S::nancy.bakker@utoronto.ca::a25987a8-7050-4dc1-9f1f-b74fc57aa5d5" providerId="AD" clId="Web-{8BDBA2C7-9D13-72F7-E22F-5758C1D708BE}" dt="2024-10-03T23:01:40.972" v="2548" actId="1076"/>
          <ac:picMkLst>
            <pc:docMk/>
            <pc:sldMk cId="3850822404" sldId="273"/>
            <ac:picMk id="18" creationId="{4832E17E-FB4C-825A-5B96-89503BAA5B5E}"/>
          </ac:picMkLst>
        </pc:picChg>
      </pc:sldChg>
      <pc:sldChg chg="addSp delSp modSp mod setBg">
        <pc:chgData name="Nancy Bakker" userId="S::nancy.bakker@utoronto.ca::a25987a8-7050-4dc1-9f1f-b74fc57aa5d5" providerId="AD" clId="Web-{8BDBA2C7-9D13-72F7-E22F-5758C1D708BE}" dt="2024-10-03T23:03:35.709" v="2586" actId="1076"/>
        <pc:sldMkLst>
          <pc:docMk/>
          <pc:sldMk cId="399433053" sldId="274"/>
        </pc:sldMkLst>
        <pc:spChg chg="ord">
          <ac:chgData name="Nancy Bakker" userId="S::nancy.bakker@utoronto.ca::a25987a8-7050-4dc1-9f1f-b74fc57aa5d5" providerId="AD" clId="Web-{8BDBA2C7-9D13-72F7-E22F-5758C1D708BE}" dt="2024-10-03T22:16:08.664" v="2068"/>
          <ac:spMkLst>
            <pc:docMk/>
            <pc:sldMk cId="399433053" sldId="274"/>
            <ac:spMk id="3" creationId="{00000000-0000-0000-0000-000000000000}"/>
          </ac:spMkLst>
        </pc:spChg>
        <pc:spChg chg="mod">
          <ac:chgData name="Nancy Bakker" userId="S::nancy.bakker@utoronto.ca::a25987a8-7050-4dc1-9f1f-b74fc57aa5d5" providerId="AD" clId="Web-{8BDBA2C7-9D13-72F7-E22F-5758C1D708BE}" dt="2024-10-03T22:23:17.567" v="2188" actId="20577"/>
          <ac:spMkLst>
            <pc:docMk/>
            <pc:sldMk cId="399433053" sldId="274"/>
            <ac:spMk id="6" creationId="{19014AEA-0F44-FF09-B717-C64DB8F531D2}"/>
          </ac:spMkLst>
        </pc:spChg>
        <pc:spChg chg="del mod">
          <ac:chgData name="Nancy Bakker" userId="S::nancy.bakker@utoronto.ca::a25987a8-7050-4dc1-9f1f-b74fc57aa5d5" providerId="AD" clId="Web-{8BDBA2C7-9D13-72F7-E22F-5758C1D708BE}" dt="2024-10-03T22:13:12.347" v="2065"/>
          <ac:spMkLst>
            <pc:docMk/>
            <pc:sldMk cId="399433053" sldId="274"/>
            <ac:spMk id="7" creationId="{00000000-0000-0000-0000-000000000000}"/>
          </ac:spMkLst>
        </pc:spChg>
        <pc:spChg chg="add del">
          <ac:chgData name="Nancy Bakker" userId="S::nancy.bakker@utoronto.ca::a25987a8-7050-4dc1-9f1f-b74fc57aa5d5" providerId="AD" clId="Web-{8BDBA2C7-9D13-72F7-E22F-5758C1D708BE}" dt="2024-10-03T22:16:58.275" v="2080"/>
          <ac:spMkLst>
            <pc:docMk/>
            <pc:sldMk cId="399433053" sldId="274"/>
            <ac:spMk id="8" creationId="{6582B615-14BA-8930-802E-7A55F616112A}"/>
          </ac:spMkLst>
        </pc:spChg>
        <pc:spChg chg="add mod">
          <ac:chgData name="Nancy Bakker" userId="S::nancy.bakker@utoronto.ca::a25987a8-7050-4dc1-9f1f-b74fc57aa5d5" providerId="AD" clId="Web-{8BDBA2C7-9D13-72F7-E22F-5758C1D708BE}" dt="2024-10-03T22:18:54.778" v="2106" actId="1076"/>
          <ac:spMkLst>
            <pc:docMk/>
            <pc:sldMk cId="399433053" sldId="274"/>
            <ac:spMk id="9" creationId="{3849BBEE-B040-97E2-AE6F-47E9D2FA706B}"/>
          </ac:spMkLst>
        </pc:spChg>
        <pc:spChg chg="add">
          <ac:chgData name="Nancy Bakker" userId="S::nancy.bakker@utoronto.ca::a25987a8-7050-4dc1-9f1f-b74fc57aa5d5" providerId="AD" clId="Web-{8BDBA2C7-9D13-72F7-E22F-5758C1D708BE}" dt="2024-10-03T22:16:08.664" v="2068"/>
          <ac:spMkLst>
            <pc:docMk/>
            <pc:sldMk cId="399433053" sldId="274"/>
            <ac:spMk id="11" creationId="{D009D6D5-DAC2-4A8B-A17A-E206B9012D09}"/>
          </ac:spMkLst>
        </pc:spChg>
        <pc:grpChg chg="del">
          <ac:chgData name="Nancy Bakker" userId="S::nancy.bakker@utoronto.ca::a25987a8-7050-4dc1-9f1f-b74fc57aa5d5" providerId="AD" clId="Web-{8BDBA2C7-9D13-72F7-E22F-5758C1D708BE}" dt="2024-10-03T22:13:14.816" v="2066"/>
          <ac:grpSpMkLst>
            <pc:docMk/>
            <pc:sldMk cId="399433053" sldId="274"/>
            <ac:grpSpMk id="4" creationId="{00000000-0000-0000-0000-000000000000}"/>
          </ac:grpSpMkLst>
        </pc:grpChg>
        <pc:grpChg chg="add mod">
          <ac:chgData name="Nancy Bakker" userId="S::nancy.bakker@utoronto.ca::a25987a8-7050-4dc1-9f1f-b74fc57aa5d5" providerId="AD" clId="Web-{8BDBA2C7-9D13-72F7-E22F-5758C1D708BE}" dt="2024-10-03T23:03:35.694" v="2584" actId="1076"/>
          <ac:grpSpMkLst>
            <pc:docMk/>
            <pc:sldMk cId="399433053" sldId="274"/>
            <ac:grpSpMk id="13" creationId="{59C0FBB1-96EE-0B74-C092-0805BD91666B}"/>
          </ac:grpSpMkLst>
        </pc:grpChg>
        <pc:grpChg chg="add mod">
          <ac:chgData name="Nancy Bakker" userId="S::nancy.bakker@utoronto.ca::a25987a8-7050-4dc1-9f1f-b74fc57aa5d5" providerId="AD" clId="Web-{8BDBA2C7-9D13-72F7-E22F-5758C1D708BE}" dt="2024-10-03T23:03:35.709" v="2585" actId="1076"/>
          <ac:grpSpMkLst>
            <pc:docMk/>
            <pc:sldMk cId="399433053" sldId="274"/>
            <ac:grpSpMk id="17" creationId="{C85AAF00-87F1-D681-82A6-37BA3DAED261}"/>
          </ac:grpSpMkLst>
        </pc:grpChg>
        <pc:picChg chg="add mod">
          <ac:chgData name="Nancy Bakker" userId="S::nancy.bakker@utoronto.ca::a25987a8-7050-4dc1-9f1f-b74fc57aa5d5" providerId="AD" clId="Web-{8BDBA2C7-9D13-72F7-E22F-5758C1D708BE}" dt="2024-10-03T22:22:22.816" v="2176" actId="1076"/>
          <ac:picMkLst>
            <pc:docMk/>
            <pc:sldMk cId="399433053" sldId="274"/>
            <ac:picMk id="2" creationId="{871D47CD-9250-5BC9-AF5E-25CBA676D760}"/>
          </ac:picMkLst>
        </pc:picChg>
        <pc:picChg chg="add mod">
          <ac:chgData name="Nancy Bakker" userId="S::nancy.bakker@utoronto.ca::a25987a8-7050-4dc1-9f1f-b74fc57aa5d5" providerId="AD" clId="Web-{8BDBA2C7-9D13-72F7-E22F-5758C1D708BE}" dt="2024-10-03T23:03:35.709" v="2586" actId="1076"/>
          <ac:picMkLst>
            <pc:docMk/>
            <pc:sldMk cId="399433053" sldId="274"/>
            <ac:picMk id="19" creationId="{1209B11A-3C35-7858-1E76-8D1BE39099E2}"/>
          </ac:picMkLst>
        </pc:picChg>
      </pc:sldChg>
      <pc:sldChg chg="addSp delSp modSp mod">
        <pc:chgData name="Nancy Bakker" userId="S::nancy.bakker@utoronto.ca::a25987a8-7050-4dc1-9f1f-b74fc57aa5d5" providerId="AD" clId="Web-{8BDBA2C7-9D13-72F7-E22F-5758C1D708BE}" dt="2024-10-03T23:01:50.144" v="2554" actId="1076"/>
        <pc:sldMkLst>
          <pc:docMk/>
          <pc:sldMk cId="1176612134" sldId="275"/>
        </pc:sldMkLst>
        <pc:spChg chg="mod">
          <ac:chgData name="Nancy Bakker" userId="S::nancy.bakker@utoronto.ca::a25987a8-7050-4dc1-9f1f-b74fc57aa5d5" providerId="AD" clId="Web-{8BDBA2C7-9D13-72F7-E22F-5758C1D708BE}" dt="2024-10-03T20:35:22.960" v="474" actId="1076"/>
          <ac:spMkLst>
            <pc:docMk/>
            <pc:sldMk cId="1176612134" sldId="275"/>
            <ac:spMk id="2" creationId="{00000000-0000-0000-0000-000000000000}"/>
          </ac:spMkLst>
        </pc:spChg>
        <pc:spChg chg="del">
          <ac:chgData name="Nancy Bakker" userId="S::nancy.bakker@utoronto.ca::a25987a8-7050-4dc1-9f1f-b74fc57aa5d5" providerId="AD" clId="Web-{8BDBA2C7-9D13-72F7-E22F-5758C1D708BE}" dt="2024-10-03T20:30:42.344" v="443"/>
          <ac:spMkLst>
            <pc:docMk/>
            <pc:sldMk cId="1176612134" sldId="275"/>
            <ac:spMk id="3" creationId="{00000000-0000-0000-0000-000000000000}"/>
          </ac:spMkLst>
        </pc:spChg>
        <pc:spChg chg="del">
          <ac:chgData name="Nancy Bakker" userId="S::nancy.bakker@utoronto.ca::a25987a8-7050-4dc1-9f1f-b74fc57aa5d5" providerId="AD" clId="Web-{8BDBA2C7-9D13-72F7-E22F-5758C1D708BE}" dt="2024-10-03T19:44:47.786" v="116"/>
          <ac:spMkLst>
            <pc:docMk/>
            <pc:sldMk cId="1176612134" sldId="275"/>
            <ac:spMk id="7" creationId="{00000000-0000-0000-0000-000000000000}"/>
          </ac:spMkLst>
        </pc:spChg>
        <pc:spChg chg="mod">
          <ac:chgData name="Nancy Bakker" userId="S::nancy.bakker@utoronto.ca::a25987a8-7050-4dc1-9f1f-b74fc57aa5d5" providerId="AD" clId="Web-{8BDBA2C7-9D13-72F7-E22F-5758C1D708BE}" dt="2024-10-03T20:35:07.257" v="472" actId="1076"/>
          <ac:spMkLst>
            <pc:docMk/>
            <pc:sldMk cId="1176612134" sldId="275"/>
            <ac:spMk id="8" creationId="{89216A23-B87F-E78B-4D15-4E14FE13FC39}"/>
          </ac:spMkLst>
        </pc:spChg>
        <pc:grpChg chg="del">
          <ac:chgData name="Nancy Bakker" userId="S::nancy.bakker@utoronto.ca::a25987a8-7050-4dc1-9f1f-b74fc57aa5d5" providerId="AD" clId="Web-{8BDBA2C7-9D13-72F7-E22F-5758C1D708BE}" dt="2024-10-03T20:30:51.235" v="444"/>
          <ac:grpSpMkLst>
            <pc:docMk/>
            <pc:sldMk cId="1176612134" sldId="275"/>
            <ac:grpSpMk id="4" creationId="{00000000-0000-0000-0000-000000000000}"/>
          </ac:grpSpMkLst>
        </pc:grpChg>
        <pc:grpChg chg="add del">
          <ac:chgData name="Nancy Bakker" userId="S::nancy.bakker@utoronto.ca::a25987a8-7050-4dc1-9f1f-b74fc57aa5d5" providerId="AD" clId="Web-{8BDBA2C7-9D13-72F7-E22F-5758C1D708BE}" dt="2024-10-03T20:29:08.139" v="430"/>
          <ac:grpSpMkLst>
            <pc:docMk/>
            <pc:sldMk cId="1176612134" sldId="275"/>
            <ac:grpSpMk id="6" creationId="{43460DAC-9A86-ACEB-E389-3325EC1E16D0}"/>
          </ac:grpSpMkLst>
        </pc:grpChg>
        <pc:grpChg chg="add mod">
          <ac:chgData name="Nancy Bakker" userId="S::nancy.bakker@utoronto.ca::a25987a8-7050-4dc1-9f1f-b74fc57aa5d5" providerId="AD" clId="Web-{8BDBA2C7-9D13-72F7-E22F-5758C1D708BE}" dt="2024-10-03T23:01:50.129" v="2552" actId="1076"/>
          <ac:grpSpMkLst>
            <pc:docMk/>
            <pc:sldMk cId="1176612134" sldId="275"/>
            <ac:grpSpMk id="14" creationId="{1A9A007A-C081-35BB-2671-CBD6AD9BBC93}"/>
          </ac:grpSpMkLst>
        </pc:grpChg>
        <pc:grpChg chg="add mod">
          <ac:chgData name="Nancy Bakker" userId="S::nancy.bakker@utoronto.ca::a25987a8-7050-4dc1-9f1f-b74fc57aa5d5" providerId="AD" clId="Web-{8BDBA2C7-9D13-72F7-E22F-5758C1D708BE}" dt="2024-10-03T23:01:50.144" v="2553" actId="1076"/>
          <ac:grpSpMkLst>
            <pc:docMk/>
            <pc:sldMk cId="1176612134" sldId="275"/>
            <ac:grpSpMk id="17" creationId="{9A632A4D-88CD-DEBF-C821-60349201D35D}"/>
          </ac:grpSpMkLst>
        </pc:grpChg>
        <pc:picChg chg="add mod ord modCrop">
          <ac:chgData name="Nancy Bakker" userId="S::nancy.bakker@utoronto.ca::a25987a8-7050-4dc1-9f1f-b74fc57aa5d5" providerId="AD" clId="Web-{8BDBA2C7-9D13-72F7-E22F-5758C1D708BE}" dt="2024-10-03T21:58:41.106" v="1982" actId="1076"/>
          <ac:picMkLst>
            <pc:docMk/>
            <pc:sldMk cId="1176612134" sldId="275"/>
            <ac:picMk id="10" creationId="{A779BFFA-1837-12D7-BA9D-6249DFA5A787}"/>
          </ac:picMkLst>
        </pc:picChg>
        <pc:picChg chg="add mod">
          <ac:chgData name="Nancy Bakker" userId="S::nancy.bakker@utoronto.ca::a25987a8-7050-4dc1-9f1f-b74fc57aa5d5" providerId="AD" clId="Web-{8BDBA2C7-9D13-72F7-E22F-5758C1D708BE}" dt="2024-10-03T23:01:50.144" v="2554" actId="1076"/>
          <ac:picMkLst>
            <pc:docMk/>
            <pc:sldMk cId="1176612134" sldId="275"/>
            <ac:picMk id="19" creationId="{E1E9AFE2-68DA-80FD-C183-F4D3A290CACF}"/>
          </ac:picMkLst>
        </pc:picChg>
      </pc:sldChg>
      <pc:sldChg chg="addSp delSp modSp mod setBg">
        <pc:chgData name="Nancy Bakker" userId="S::nancy.bakker@utoronto.ca::a25987a8-7050-4dc1-9f1f-b74fc57aa5d5" providerId="AD" clId="Web-{8BDBA2C7-9D13-72F7-E22F-5758C1D708BE}" dt="2024-10-03T23:01:58.816" v="2560" actId="1076"/>
        <pc:sldMkLst>
          <pc:docMk/>
          <pc:sldMk cId="1260606397" sldId="276"/>
        </pc:sldMkLst>
        <pc:spChg chg="mod">
          <ac:chgData name="Nancy Bakker" userId="S::nancy.bakker@utoronto.ca::a25987a8-7050-4dc1-9f1f-b74fc57aa5d5" providerId="AD" clId="Web-{8BDBA2C7-9D13-72F7-E22F-5758C1D708BE}" dt="2024-10-03T22:33:38.380" v="2240" actId="14100"/>
          <ac:spMkLst>
            <pc:docMk/>
            <pc:sldMk cId="1260606397" sldId="276"/>
            <ac:spMk id="2" creationId="{00000000-0000-0000-0000-000000000000}"/>
          </ac:spMkLst>
        </pc:spChg>
        <pc:spChg chg="ord">
          <ac:chgData name="Nancy Bakker" userId="S::nancy.bakker@utoronto.ca::a25987a8-7050-4dc1-9f1f-b74fc57aa5d5" providerId="AD" clId="Web-{8BDBA2C7-9D13-72F7-E22F-5758C1D708BE}" dt="2024-10-03T22:30:22.344" v="2211"/>
          <ac:spMkLst>
            <pc:docMk/>
            <pc:sldMk cId="1260606397" sldId="276"/>
            <ac:spMk id="3" creationId="{00000000-0000-0000-0000-000000000000}"/>
          </ac:spMkLst>
        </pc:spChg>
        <pc:spChg chg="del">
          <ac:chgData name="Nancy Bakker" userId="S::nancy.bakker@utoronto.ca::a25987a8-7050-4dc1-9f1f-b74fc57aa5d5" providerId="AD" clId="Web-{8BDBA2C7-9D13-72F7-E22F-5758C1D708BE}" dt="2024-10-03T20:36:35.368" v="484"/>
          <ac:spMkLst>
            <pc:docMk/>
            <pc:sldMk cId="1260606397" sldId="276"/>
            <ac:spMk id="7" creationId="{00000000-0000-0000-0000-000000000000}"/>
          </ac:spMkLst>
        </pc:spChg>
        <pc:spChg chg="mod">
          <ac:chgData name="Nancy Bakker" userId="S::nancy.bakker@utoronto.ca::a25987a8-7050-4dc1-9f1f-b74fc57aa5d5" providerId="AD" clId="Web-{8BDBA2C7-9D13-72F7-E22F-5758C1D708BE}" dt="2024-10-03T22:31:01.610" v="2222"/>
          <ac:spMkLst>
            <pc:docMk/>
            <pc:sldMk cId="1260606397" sldId="276"/>
            <ac:spMk id="8" creationId="{89216A23-B87F-E78B-4D15-4E14FE13FC39}"/>
          </ac:spMkLst>
        </pc:spChg>
        <pc:spChg chg="add">
          <ac:chgData name="Nancy Bakker" userId="S::nancy.bakker@utoronto.ca::a25987a8-7050-4dc1-9f1f-b74fc57aa5d5" providerId="AD" clId="Web-{8BDBA2C7-9D13-72F7-E22F-5758C1D708BE}" dt="2024-10-03T22:30:22.344" v="2211"/>
          <ac:spMkLst>
            <pc:docMk/>
            <pc:sldMk cId="1260606397" sldId="276"/>
            <ac:spMk id="19" creationId="{04812C46-200A-4DEB-A05E-3ED6C68C2387}"/>
          </ac:spMkLst>
        </pc:spChg>
        <pc:spChg chg="add">
          <ac:chgData name="Nancy Bakker" userId="S::nancy.bakker@utoronto.ca::a25987a8-7050-4dc1-9f1f-b74fc57aa5d5" providerId="AD" clId="Web-{8BDBA2C7-9D13-72F7-E22F-5758C1D708BE}" dt="2024-10-03T22:30:22.344" v="2211"/>
          <ac:spMkLst>
            <pc:docMk/>
            <pc:sldMk cId="1260606397" sldId="276"/>
            <ac:spMk id="21" creationId="{D1EA859B-E555-4109-94F3-6700E046E008}"/>
          </ac:spMkLst>
        </pc:spChg>
        <pc:grpChg chg="del">
          <ac:chgData name="Nancy Bakker" userId="S::nancy.bakker@utoronto.ca::a25987a8-7050-4dc1-9f1f-b74fc57aa5d5" providerId="AD" clId="Web-{8BDBA2C7-9D13-72F7-E22F-5758C1D708BE}" dt="2024-10-03T22:29:32.983" v="2205"/>
          <ac:grpSpMkLst>
            <pc:docMk/>
            <pc:sldMk cId="1260606397" sldId="276"/>
            <ac:grpSpMk id="4" creationId="{00000000-0000-0000-0000-000000000000}"/>
          </ac:grpSpMkLst>
        </pc:grpChg>
        <pc:grpChg chg="add mod">
          <ac:chgData name="Nancy Bakker" userId="S::nancy.bakker@utoronto.ca::a25987a8-7050-4dc1-9f1f-b74fc57aa5d5" providerId="AD" clId="Web-{8BDBA2C7-9D13-72F7-E22F-5758C1D708BE}" dt="2024-10-03T23:01:58.816" v="2558" actId="1076"/>
          <ac:grpSpMkLst>
            <pc:docMk/>
            <pc:sldMk cId="1260606397" sldId="276"/>
            <ac:grpSpMk id="18" creationId="{13231EB9-393A-2660-0E88-76D860D7B3FE}"/>
          </ac:grpSpMkLst>
        </pc:grpChg>
        <pc:grpChg chg="add mod">
          <ac:chgData name="Nancy Bakker" userId="S::nancy.bakker@utoronto.ca::a25987a8-7050-4dc1-9f1f-b74fc57aa5d5" providerId="AD" clId="Web-{8BDBA2C7-9D13-72F7-E22F-5758C1D708BE}" dt="2024-10-03T23:01:58.816" v="2559" actId="1076"/>
          <ac:grpSpMkLst>
            <pc:docMk/>
            <pc:sldMk cId="1260606397" sldId="276"/>
            <ac:grpSpMk id="23" creationId="{75ABEF0A-2D6A-D339-2D39-21615F794251}"/>
          </ac:grpSpMkLst>
        </pc:grpChg>
        <pc:picChg chg="add del mod">
          <ac:chgData name="Nancy Bakker" userId="S::nancy.bakker@utoronto.ca::a25987a8-7050-4dc1-9f1f-b74fc57aa5d5" providerId="AD" clId="Web-{8BDBA2C7-9D13-72F7-E22F-5758C1D708BE}" dt="2024-10-03T20:37:52.402" v="489"/>
          <ac:picMkLst>
            <pc:docMk/>
            <pc:sldMk cId="1260606397" sldId="276"/>
            <ac:picMk id="6" creationId="{886ED9F1-F3F4-6707-B7BD-4913770D59B8}"/>
          </ac:picMkLst>
        </pc:picChg>
        <pc:picChg chg="add del mod">
          <ac:chgData name="Nancy Bakker" userId="S::nancy.bakker@utoronto.ca::a25987a8-7050-4dc1-9f1f-b74fc57aa5d5" providerId="AD" clId="Web-{8BDBA2C7-9D13-72F7-E22F-5758C1D708BE}" dt="2024-10-03T20:40:54.250" v="500"/>
          <ac:picMkLst>
            <pc:docMk/>
            <pc:sldMk cId="1260606397" sldId="276"/>
            <ac:picMk id="9" creationId="{87F3E875-8F87-61B4-38DA-6F3AF4DF8460}"/>
          </ac:picMkLst>
        </pc:picChg>
        <pc:picChg chg="add del mod">
          <ac:chgData name="Nancy Bakker" userId="S::nancy.bakker@utoronto.ca::a25987a8-7050-4dc1-9f1f-b74fc57aa5d5" providerId="AD" clId="Web-{8BDBA2C7-9D13-72F7-E22F-5758C1D708BE}" dt="2024-10-03T20:42:18.267" v="502"/>
          <ac:picMkLst>
            <pc:docMk/>
            <pc:sldMk cId="1260606397" sldId="276"/>
            <ac:picMk id="10" creationId="{73805CF7-ADBE-3713-B0DB-89D6D090890B}"/>
          </ac:picMkLst>
        </pc:picChg>
        <pc:picChg chg="add del mod">
          <ac:chgData name="Nancy Bakker" userId="S::nancy.bakker@utoronto.ca::a25987a8-7050-4dc1-9f1f-b74fc57aa5d5" providerId="AD" clId="Web-{8BDBA2C7-9D13-72F7-E22F-5758C1D708BE}" dt="2024-10-03T22:00:01.905" v="1986"/>
          <ac:picMkLst>
            <pc:docMk/>
            <pc:sldMk cId="1260606397" sldId="276"/>
            <ac:picMk id="11" creationId="{68523126-3159-6298-1163-3AE0CC5104BE}"/>
          </ac:picMkLst>
        </pc:picChg>
        <pc:picChg chg="add del mod">
          <ac:chgData name="Nancy Bakker" userId="S::nancy.bakker@utoronto.ca::a25987a8-7050-4dc1-9f1f-b74fc57aa5d5" providerId="AD" clId="Web-{8BDBA2C7-9D13-72F7-E22F-5758C1D708BE}" dt="2024-10-03T22:00:46.109" v="1988"/>
          <ac:picMkLst>
            <pc:docMk/>
            <pc:sldMk cId="1260606397" sldId="276"/>
            <ac:picMk id="12" creationId="{0D15FD75-6904-EC30-D785-5B843E63A2BE}"/>
          </ac:picMkLst>
        </pc:picChg>
        <pc:picChg chg="add del mod">
          <ac:chgData name="Nancy Bakker" userId="S::nancy.bakker@utoronto.ca::a25987a8-7050-4dc1-9f1f-b74fc57aa5d5" providerId="AD" clId="Web-{8BDBA2C7-9D13-72F7-E22F-5758C1D708BE}" dt="2024-10-03T22:01:49.158" v="1991"/>
          <ac:picMkLst>
            <pc:docMk/>
            <pc:sldMk cId="1260606397" sldId="276"/>
            <ac:picMk id="13" creationId="{9D8E8F23-40B3-7ACF-28D2-60AA6BB9785A}"/>
          </ac:picMkLst>
        </pc:picChg>
        <pc:picChg chg="add mod ord modCrop">
          <ac:chgData name="Nancy Bakker" userId="S::nancy.bakker@utoronto.ca::a25987a8-7050-4dc1-9f1f-b74fc57aa5d5" providerId="AD" clId="Web-{8BDBA2C7-9D13-72F7-E22F-5758C1D708BE}" dt="2024-10-03T22:30:22.344" v="2211"/>
          <ac:picMkLst>
            <pc:docMk/>
            <pc:sldMk cId="1260606397" sldId="276"/>
            <ac:picMk id="14" creationId="{C14193EB-BD39-AF24-F1C4-6F1115625D16}"/>
          </ac:picMkLst>
        </pc:picChg>
        <pc:picChg chg="add mod">
          <ac:chgData name="Nancy Bakker" userId="S::nancy.bakker@utoronto.ca::a25987a8-7050-4dc1-9f1f-b74fc57aa5d5" providerId="AD" clId="Web-{8BDBA2C7-9D13-72F7-E22F-5758C1D708BE}" dt="2024-10-03T23:01:58.816" v="2560" actId="1076"/>
          <ac:picMkLst>
            <pc:docMk/>
            <pc:sldMk cId="1260606397" sldId="276"/>
            <ac:picMk id="25" creationId="{1D973AAA-E91F-0821-4B2B-1C9B0DC1FB5F}"/>
          </ac:picMkLst>
        </pc:picChg>
      </pc:sldChg>
      <pc:sldChg chg="addSp delSp modSp mod">
        <pc:chgData name="Nancy Bakker" userId="S::nancy.bakker@utoronto.ca::a25987a8-7050-4dc1-9f1f-b74fc57aa5d5" providerId="AD" clId="Web-{8BDBA2C7-9D13-72F7-E22F-5758C1D708BE}" dt="2024-10-03T22:33:19.739" v="2239" actId="20577"/>
        <pc:sldMkLst>
          <pc:docMk/>
          <pc:sldMk cId="1109770278" sldId="277"/>
        </pc:sldMkLst>
        <pc:spChg chg="mod">
          <ac:chgData name="Nancy Bakker" userId="S::nancy.bakker@utoronto.ca::a25987a8-7050-4dc1-9f1f-b74fc57aa5d5" providerId="AD" clId="Web-{8BDBA2C7-9D13-72F7-E22F-5758C1D708BE}" dt="2024-10-03T22:33:08.473" v="2237" actId="1076"/>
          <ac:spMkLst>
            <pc:docMk/>
            <pc:sldMk cId="1109770278" sldId="277"/>
            <ac:spMk id="2" creationId="{00000000-0000-0000-0000-000000000000}"/>
          </ac:spMkLst>
        </pc:spChg>
        <pc:spChg chg="del mod">
          <ac:chgData name="Nancy Bakker" userId="S::nancy.bakker@utoronto.ca::a25987a8-7050-4dc1-9f1f-b74fc57aa5d5" providerId="AD" clId="Web-{8BDBA2C7-9D13-72F7-E22F-5758C1D708BE}" dt="2024-10-03T19:46:43.257" v="139"/>
          <ac:spMkLst>
            <pc:docMk/>
            <pc:sldMk cId="1109770278" sldId="277"/>
            <ac:spMk id="3" creationId="{00000000-0000-0000-0000-000000000000}"/>
          </ac:spMkLst>
        </pc:spChg>
        <pc:spChg chg="mod">
          <ac:chgData name="Nancy Bakker" userId="S::nancy.bakker@utoronto.ca::a25987a8-7050-4dc1-9f1f-b74fc57aa5d5" providerId="AD" clId="Web-{8BDBA2C7-9D13-72F7-E22F-5758C1D708BE}" dt="2024-10-03T22:33:19.739" v="2239" actId="20577"/>
          <ac:spMkLst>
            <pc:docMk/>
            <pc:sldMk cId="1109770278" sldId="277"/>
            <ac:spMk id="6" creationId="{8FFEA11F-A8F8-555E-4F24-4D9F561323B0}"/>
          </ac:spMkLst>
        </pc:spChg>
        <pc:spChg chg="del">
          <ac:chgData name="Nancy Bakker" userId="S::nancy.bakker@utoronto.ca::a25987a8-7050-4dc1-9f1f-b74fc57aa5d5" providerId="AD" clId="Web-{8BDBA2C7-9D13-72F7-E22F-5758C1D708BE}" dt="2024-10-03T20:36:38.275" v="485"/>
          <ac:spMkLst>
            <pc:docMk/>
            <pc:sldMk cId="1109770278" sldId="277"/>
            <ac:spMk id="7" creationId="{00000000-0000-0000-0000-000000000000}"/>
          </ac:spMkLst>
        </pc:spChg>
        <pc:grpChg chg="del mod">
          <ac:chgData name="Nancy Bakker" userId="S::nancy.bakker@utoronto.ca::a25987a8-7050-4dc1-9f1f-b74fc57aa5d5" providerId="AD" clId="Web-{8BDBA2C7-9D13-72F7-E22F-5758C1D708BE}" dt="2024-10-03T22:24:19.913" v="2190"/>
          <ac:grpSpMkLst>
            <pc:docMk/>
            <pc:sldMk cId="1109770278" sldId="277"/>
            <ac:grpSpMk id="4" creationId="{00000000-0000-0000-0000-000000000000}"/>
          </ac:grpSpMkLst>
        </pc:grpChg>
        <pc:picChg chg="add mod modCrop">
          <ac:chgData name="Nancy Bakker" userId="S::nancy.bakker@utoronto.ca::a25987a8-7050-4dc1-9f1f-b74fc57aa5d5" providerId="AD" clId="Web-{8BDBA2C7-9D13-72F7-E22F-5758C1D708BE}" dt="2024-10-03T22:33:01.816" v="2236"/>
          <ac:picMkLst>
            <pc:docMk/>
            <pc:sldMk cId="1109770278" sldId="277"/>
            <ac:picMk id="8" creationId="{60D35E28-9282-B706-2DF9-E357A8FF3E0D}"/>
          </ac:picMkLst>
        </pc:picChg>
      </pc:sldChg>
      <pc:sldChg chg="addSp delSp modSp mod">
        <pc:chgData name="Nancy Bakker" userId="S::nancy.bakker@utoronto.ca::a25987a8-7050-4dc1-9f1f-b74fc57aa5d5" providerId="AD" clId="Web-{8BDBA2C7-9D13-72F7-E22F-5758C1D708BE}" dt="2024-10-03T23:03:14.678" v="2580" actId="1076"/>
        <pc:sldMkLst>
          <pc:docMk/>
          <pc:sldMk cId="3245950454" sldId="278"/>
        </pc:sldMkLst>
        <pc:spChg chg="mod">
          <ac:chgData name="Nancy Bakker" userId="S::nancy.bakker@utoronto.ca::a25987a8-7050-4dc1-9f1f-b74fc57aa5d5" providerId="AD" clId="Web-{8BDBA2C7-9D13-72F7-E22F-5758C1D708BE}" dt="2024-10-03T22:12:18.799" v="2059" actId="1076"/>
          <ac:spMkLst>
            <pc:docMk/>
            <pc:sldMk cId="3245950454" sldId="278"/>
            <ac:spMk id="5" creationId="{E497F9FC-CDEE-14D9-B933-A13933D27227}"/>
          </ac:spMkLst>
        </pc:spChg>
        <pc:spChg chg="del">
          <ac:chgData name="Nancy Bakker" userId="S::nancy.bakker@utoronto.ca::a25987a8-7050-4dc1-9f1f-b74fc57aa5d5" providerId="AD" clId="Web-{8BDBA2C7-9D13-72F7-E22F-5758C1D708BE}" dt="2024-10-03T22:39:16.876" v="2271"/>
          <ac:spMkLst>
            <pc:docMk/>
            <pc:sldMk cId="3245950454" sldId="278"/>
            <ac:spMk id="8" creationId="{00000000-0000-0000-0000-000000000000}"/>
          </ac:spMkLst>
        </pc:spChg>
        <pc:grpChg chg="del">
          <ac:chgData name="Nancy Bakker" userId="S::nancy.bakker@utoronto.ca::a25987a8-7050-4dc1-9f1f-b74fc57aa5d5" providerId="AD" clId="Web-{8BDBA2C7-9D13-72F7-E22F-5758C1D708BE}" dt="2024-10-03T22:05:41.523" v="2017"/>
          <ac:grpSpMkLst>
            <pc:docMk/>
            <pc:sldMk cId="3245950454" sldId="278"/>
            <ac:grpSpMk id="2" creationId="{00000000-0000-0000-0000-000000000000}"/>
          </ac:grpSpMkLst>
        </pc:grpChg>
        <pc:grpChg chg="mod">
          <ac:chgData name="Nancy Bakker" userId="S::nancy.bakker@utoronto.ca::a25987a8-7050-4dc1-9f1f-b74fc57aa5d5" providerId="AD" clId="Web-{8BDBA2C7-9D13-72F7-E22F-5758C1D708BE}" dt="2024-10-03T23:02:33.974" v="2574" actId="1076"/>
          <ac:grpSpMkLst>
            <pc:docMk/>
            <pc:sldMk cId="3245950454" sldId="278"/>
            <ac:grpSpMk id="6" creationId="{00000000-0000-0000-0000-000000000000}"/>
          </ac:grpSpMkLst>
        </pc:grpChg>
        <pc:grpChg chg="mod">
          <ac:chgData name="Nancy Bakker" userId="S::nancy.bakker@utoronto.ca::a25987a8-7050-4dc1-9f1f-b74fc57aa5d5" providerId="AD" clId="Web-{8BDBA2C7-9D13-72F7-E22F-5758C1D708BE}" dt="2024-10-03T23:03:14.678" v="2580" actId="1076"/>
          <ac:grpSpMkLst>
            <pc:docMk/>
            <pc:sldMk cId="3245950454" sldId="278"/>
            <ac:grpSpMk id="9" creationId="{00000000-0000-0000-0000-000000000000}"/>
          </ac:grpSpMkLst>
        </pc:grpChg>
        <pc:picChg chg="add mod ord modCrop">
          <ac:chgData name="Nancy Bakker" userId="S::nancy.bakker@utoronto.ca::a25987a8-7050-4dc1-9f1f-b74fc57aa5d5" providerId="AD" clId="Web-{8BDBA2C7-9D13-72F7-E22F-5758C1D708BE}" dt="2024-10-03T22:12:36.033" v="2062" actId="1076"/>
          <ac:picMkLst>
            <pc:docMk/>
            <pc:sldMk cId="3245950454" sldId="278"/>
            <ac:picMk id="4" creationId="{F0D2F194-2CF0-FD01-EC61-307EA47D3B6E}"/>
          </ac:picMkLst>
        </pc:picChg>
        <pc:picChg chg="add del mod">
          <ac:chgData name="Nancy Bakker" userId="S::nancy.bakker@utoronto.ca::a25987a8-7050-4dc1-9f1f-b74fc57aa5d5" providerId="AD" clId="Web-{8BDBA2C7-9D13-72F7-E22F-5758C1D708BE}" dt="2024-10-03T22:39:35.002" v="2276"/>
          <ac:picMkLst>
            <pc:docMk/>
            <pc:sldMk cId="3245950454" sldId="278"/>
            <ac:picMk id="12" creationId="{6B71DCE0-6B60-3348-9BFC-AAE79FD65189}"/>
          </ac:picMkLst>
        </pc:picChg>
        <pc:picChg chg="add del mod">
          <ac:chgData name="Nancy Bakker" userId="S::nancy.bakker@utoronto.ca::a25987a8-7050-4dc1-9f1f-b74fc57aa5d5" providerId="AD" clId="Web-{8BDBA2C7-9D13-72F7-E22F-5758C1D708BE}" dt="2024-10-03T23:02:38.786" v="2577"/>
          <ac:picMkLst>
            <pc:docMk/>
            <pc:sldMk cId="3245950454" sldId="278"/>
            <ac:picMk id="13" creationId="{47B14A95-B624-8813-233A-0B44289BD72F}"/>
          </ac:picMkLst>
        </pc:picChg>
        <pc:picChg chg="add mod">
          <ac:chgData name="Nancy Bakker" userId="S::nancy.bakker@utoronto.ca::a25987a8-7050-4dc1-9f1f-b74fc57aa5d5" providerId="AD" clId="Web-{8BDBA2C7-9D13-72F7-E22F-5758C1D708BE}" dt="2024-10-03T23:03:00.271" v="2579" actId="1076"/>
          <ac:picMkLst>
            <pc:docMk/>
            <pc:sldMk cId="3245950454" sldId="278"/>
            <ac:picMk id="15" creationId="{30AB3D23-6850-AB20-94BC-C06E6D43F863}"/>
          </ac:picMkLst>
        </pc:picChg>
      </pc:sldChg>
      <pc:sldChg chg="addSp delSp modSp mod setBg">
        <pc:chgData name="Nancy Bakker" userId="S::nancy.bakker@utoronto.ca::a25987a8-7050-4dc1-9f1f-b74fc57aa5d5" providerId="AD" clId="Web-{8BDBA2C7-9D13-72F7-E22F-5758C1D708BE}" dt="2024-10-03T23:01:29.003" v="2542" actId="1076"/>
        <pc:sldMkLst>
          <pc:docMk/>
          <pc:sldMk cId="3224275050" sldId="279"/>
        </pc:sldMkLst>
        <pc:spChg chg="mod">
          <ac:chgData name="Nancy Bakker" userId="S::nancy.bakker@utoronto.ca::a25987a8-7050-4dc1-9f1f-b74fc57aa5d5" providerId="AD" clId="Web-{8BDBA2C7-9D13-72F7-E22F-5758C1D708BE}" dt="2024-10-03T20:35:57.477" v="483" actId="20577"/>
          <ac:spMkLst>
            <pc:docMk/>
            <pc:sldMk cId="3224275050" sldId="279"/>
            <ac:spMk id="2" creationId="{00000000-0000-0000-0000-000000000000}"/>
          </ac:spMkLst>
        </pc:spChg>
        <pc:spChg chg="del ord">
          <ac:chgData name="Nancy Bakker" userId="S::nancy.bakker@utoronto.ca::a25987a8-7050-4dc1-9f1f-b74fc57aa5d5" providerId="AD" clId="Web-{8BDBA2C7-9D13-72F7-E22F-5758C1D708BE}" dt="2024-10-03T20:18:09.794" v="349"/>
          <ac:spMkLst>
            <pc:docMk/>
            <pc:sldMk cId="3224275050" sldId="279"/>
            <ac:spMk id="3" creationId="{00000000-0000-0000-0000-000000000000}"/>
          </ac:spMkLst>
        </pc:spChg>
        <pc:spChg chg="del">
          <ac:chgData name="Nancy Bakker" userId="S::nancy.bakker@utoronto.ca::a25987a8-7050-4dc1-9f1f-b74fc57aa5d5" providerId="AD" clId="Web-{8BDBA2C7-9D13-72F7-E22F-5758C1D708BE}" dt="2024-10-03T19:44:35.692" v="114"/>
          <ac:spMkLst>
            <pc:docMk/>
            <pc:sldMk cId="3224275050" sldId="279"/>
            <ac:spMk id="7" creationId="{00000000-0000-0000-0000-000000000000}"/>
          </ac:spMkLst>
        </pc:spChg>
        <pc:spChg chg="mod ord">
          <ac:chgData name="Nancy Bakker" userId="S::nancy.bakker@utoronto.ca::a25987a8-7050-4dc1-9f1f-b74fc57aa5d5" providerId="AD" clId="Web-{8BDBA2C7-9D13-72F7-E22F-5758C1D708BE}" dt="2024-10-03T20:18:07.638" v="348" actId="1076"/>
          <ac:spMkLst>
            <pc:docMk/>
            <pc:sldMk cId="3224275050" sldId="279"/>
            <ac:spMk id="8" creationId="{89216A23-B87F-E78B-4D15-4E14FE13FC39}"/>
          </ac:spMkLst>
        </pc:spChg>
        <pc:spChg chg="add">
          <ac:chgData name="Nancy Bakker" userId="S::nancy.bakker@utoronto.ca::a25987a8-7050-4dc1-9f1f-b74fc57aa5d5" providerId="AD" clId="Web-{8BDBA2C7-9D13-72F7-E22F-5758C1D708BE}" dt="2024-10-03T20:12:35.499" v="319"/>
          <ac:spMkLst>
            <pc:docMk/>
            <pc:sldMk cId="3224275050" sldId="279"/>
            <ac:spMk id="60" creationId="{8C886788-700E-4D20-9F80-E0E96837A203}"/>
          </ac:spMkLst>
        </pc:spChg>
        <pc:spChg chg="add">
          <ac:chgData name="Nancy Bakker" userId="S::nancy.bakker@utoronto.ca::a25987a8-7050-4dc1-9f1f-b74fc57aa5d5" providerId="AD" clId="Web-{8BDBA2C7-9D13-72F7-E22F-5758C1D708BE}" dt="2024-10-03T20:12:35.499" v="319"/>
          <ac:spMkLst>
            <pc:docMk/>
            <pc:sldMk cId="3224275050" sldId="279"/>
            <ac:spMk id="62" creationId="{1850674C-4E08-4C62-A3E2-6337FE4F7D86}"/>
          </ac:spMkLst>
        </pc:spChg>
        <pc:spChg chg="add">
          <ac:chgData name="Nancy Bakker" userId="S::nancy.bakker@utoronto.ca::a25987a8-7050-4dc1-9f1f-b74fc57aa5d5" providerId="AD" clId="Web-{8BDBA2C7-9D13-72F7-E22F-5758C1D708BE}" dt="2024-10-03T20:12:35.499" v="319"/>
          <ac:spMkLst>
            <pc:docMk/>
            <pc:sldMk cId="3224275050" sldId="279"/>
            <ac:spMk id="64" creationId="{BCE4FF05-2B0C-4C97-A9B4-E163085A90E1}"/>
          </ac:spMkLst>
        </pc:spChg>
        <pc:spChg chg="add del mod">
          <ac:chgData name="Nancy Bakker" userId="S::nancy.bakker@utoronto.ca::a25987a8-7050-4dc1-9f1f-b74fc57aa5d5" providerId="AD" clId="Web-{8BDBA2C7-9D13-72F7-E22F-5758C1D708BE}" dt="2024-10-03T20:13:32.344" v="324"/>
          <ac:spMkLst>
            <pc:docMk/>
            <pc:sldMk cId="3224275050" sldId="279"/>
            <ac:spMk id="66" creationId="{529C2A7A-A6B6-4A56-B11C-8E967D88A60D}"/>
          </ac:spMkLst>
        </pc:spChg>
        <pc:spChg chg="add">
          <ac:chgData name="Nancy Bakker" userId="S::nancy.bakker@utoronto.ca::a25987a8-7050-4dc1-9f1f-b74fc57aa5d5" providerId="AD" clId="Web-{8BDBA2C7-9D13-72F7-E22F-5758C1D708BE}" dt="2024-10-03T20:12:35.499" v="319"/>
          <ac:spMkLst>
            <pc:docMk/>
            <pc:sldMk cId="3224275050" sldId="279"/>
            <ac:spMk id="68" creationId="{FDBD7205-E536-4134-8768-AC3E1A3C5E59}"/>
          </ac:spMkLst>
        </pc:spChg>
        <pc:grpChg chg="del mod ord">
          <ac:chgData name="Nancy Bakker" userId="S::nancy.bakker@utoronto.ca::a25987a8-7050-4dc1-9f1f-b74fc57aa5d5" providerId="AD" clId="Web-{8BDBA2C7-9D13-72F7-E22F-5758C1D708BE}" dt="2024-10-03T20:17:58.122" v="346"/>
          <ac:grpSpMkLst>
            <pc:docMk/>
            <pc:sldMk cId="3224275050" sldId="279"/>
            <ac:grpSpMk id="4" creationId="{00000000-0000-0000-0000-000000000000}"/>
          </ac:grpSpMkLst>
        </pc:grpChg>
        <pc:grpChg chg="add mod">
          <ac:chgData name="Nancy Bakker" userId="S::nancy.bakker@utoronto.ca::a25987a8-7050-4dc1-9f1f-b74fc57aa5d5" providerId="AD" clId="Web-{8BDBA2C7-9D13-72F7-E22F-5758C1D708BE}" dt="2024-10-03T23:01:29.003" v="2540" actId="1076"/>
          <ac:grpSpMkLst>
            <pc:docMk/>
            <pc:sldMk cId="3224275050" sldId="279"/>
            <ac:grpSpMk id="14" creationId="{9262A1CB-DACB-DC8E-3B83-320C21E83B83}"/>
          </ac:grpSpMkLst>
        </pc:grpChg>
        <pc:grpChg chg="add mod">
          <ac:chgData name="Nancy Bakker" userId="S::nancy.bakker@utoronto.ca::a25987a8-7050-4dc1-9f1f-b74fc57aa5d5" providerId="AD" clId="Web-{8BDBA2C7-9D13-72F7-E22F-5758C1D708BE}" dt="2024-10-03T23:01:29.003" v="2541" actId="1076"/>
          <ac:grpSpMkLst>
            <pc:docMk/>
            <pc:sldMk cId="3224275050" sldId="279"/>
            <ac:grpSpMk id="17" creationId="{BCDD71D8-83CF-8A92-A605-9293406E244A}"/>
          </ac:grpSpMkLst>
        </pc:grpChg>
        <pc:picChg chg="add del mod">
          <ac:chgData name="Nancy Bakker" userId="S::nancy.bakker@utoronto.ca::a25987a8-7050-4dc1-9f1f-b74fc57aa5d5" providerId="AD" clId="Web-{8BDBA2C7-9D13-72F7-E22F-5758C1D708BE}" dt="2024-10-03T20:16:18.073" v="338"/>
          <ac:picMkLst>
            <pc:docMk/>
            <pc:sldMk cId="3224275050" sldId="279"/>
            <ac:picMk id="6" creationId="{E5C59634-0402-EE5B-7B87-F1736A18E257}"/>
          </ac:picMkLst>
        </pc:picChg>
        <pc:picChg chg="add del mod">
          <ac:chgData name="Nancy Bakker" userId="S::nancy.bakker@utoronto.ca::a25987a8-7050-4dc1-9f1f-b74fc57aa5d5" providerId="AD" clId="Web-{8BDBA2C7-9D13-72F7-E22F-5758C1D708BE}" dt="2024-10-03T20:16:57.699" v="340"/>
          <ac:picMkLst>
            <pc:docMk/>
            <pc:sldMk cId="3224275050" sldId="279"/>
            <ac:picMk id="9" creationId="{26DA884F-D614-1E93-5959-A0BD09FD9358}"/>
          </ac:picMkLst>
        </pc:picChg>
        <pc:picChg chg="add del mod">
          <ac:chgData name="Nancy Bakker" userId="S::nancy.bakker@utoronto.ca::a25987a8-7050-4dc1-9f1f-b74fc57aa5d5" providerId="AD" clId="Web-{8BDBA2C7-9D13-72F7-E22F-5758C1D708BE}" dt="2024-10-03T20:17:50.856" v="344"/>
          <ac:picMkLst>
            <pc:docMk/>
            <pc:sldMk cId="3224275050" sldId="279"/>
            <ac:picMk id="10" creationId="{4698F355-C1BC-E1F9-C2BA-8023CFB4CE9D}"/>
          </ac:picMkLst>
        </pc:picChg>
        <pc:picChg chg="add mod">
          <ac:chgData name="Nancy Bakker" userId="S::nancy.bakker@utoronto.ca::a25987a8-7050-4dc1-9f1f-b74fc57aa5d5" providerId="AD" clId="Web-{8BDBA2C7-9D13-72F7-E22F-5758C1D708BE}" dt="2024-10-03T23:01:29.003" v="2542" actId="1076"/>
          <ac:picMkLst>
            <pc:docMk/>
            <pc:sldMk cId="3224275050" sldId="279"/>
            <ac:picMk id="19" creationId="{F1871032-D446-68BD-81B7-8A5265CF9655}"/>
          </ac:picMkLst>
        </pc:picChg>
        <pc:picChg chg="mod">
          <ac:chgData name="Nancy Bakker" userId="S::nancy.bakker@utoronto.ca::a25987a8-7050-4dc1-9f1f-b74fc57aa5d5" providerId="AD" clId="Web-{8BDBA2C7-9D13-72F7-E22F-5758C1D708BE}" dt="2024-10-03T20:18:14.075" v="350" actId="1076"/>
          <ac:picMkLst>
            <pc:docMk/>
            <pc:sldMk cId="3224275050" sldId="279"/>
            <ac:picMk id="55" creationId="{0FE2E5FE-B164-3CE8-CF57-6EACB9FFF1DD}"/>
          </ac:picMkLst>
        </pc:picChg>
      </pc:sldChg>
      <pc:sldChg chg="addSp modSp mod">
        <pc:chgData name="Nancy Bakker" userId="S::nancy.bakker@utoronto.ca::a25987a8-7050-4dc1-9f1f-b74fc57aa5d5" providerId="AD" clId="Web-{8BDBA2C7-9D13-72F7-E22F-5758C1D708BE}" dt="2024-10-03T22:58:49.812" v="2460" actId="1076"/>
        <pc:sldMkLst>
          <pc:docMk/>
          <pc:sldMk cId="1076242407" sldId="444"/>
        </pc:sldMkLst>
        <pc:spChg chg="mod">
          <ac:chgData name="Nancy Bakker" userId="S::nancy.bakker@utoronto.ca::a25987a8-7050-4dc1-9f1f-b74fc57aa5d5" providerId="AD" clId="Web-{8BDBA2C7-9D13-72F7-E22F-5758C1D708BE}" dt="2024-10-03T20:15:36.165" v="336" actId="14100"/>
          <ac:spMkLst>
            <pc:docMk/>
            <pc:sldMk cId="1076242407" sldId="444"/>
            <ac:spMk id="2" creationId="{3B2A6A1C-8E3E-73D4-5743-3D6B837B7644}"/>
          </ac:spMkLst>
        </pc:spChg>
        <pc:grpChg chg="add mod">
          <ac:chgData name="Nancy Bakker" userId="S::nancy.bakker@utoronto.ca::a25987a8-7050-4dc1-9f1f-b74fc57aa5d5" providerId="AD" clId="Web-{8BDBA2C7-9D13-72F7-E22F-5758C1D708BE}" dt="2024-10-03T22:58:49.781" v="2458" actId="1076"/>
          <ac:grpSpMkLst>
            <pc:docMk/>
            <pc:sldMk cId="1076242407" sldId="444"/>
            <ac:grpSpMk id="6" creationId="{D3F95F0E-80D6-EB13-D181-7D5A01CFD37A}"/>
          </ac:grpSpMkLst>
        </pc:grpChg>
        <pc:grpChg chg="add mod">
          <ac:chgData name="Nancy Bakker" userId="S::nancy.bakker@utoronto.ca::a25987a8-7050-4dc1-9f1f-b74fc57aa5d5" providerId="AD" clId="Web-{8BDBA2C7-9D13-72F7-E22F-5758C1D708BE}" dt="2024-10-03T22:58:49.796" v="2459" actId="1076"/>
          <ac:grpSpMkLst>
            <pc:docMk/>
            <pc:sldMk cId="1076242407" sldId="444"/>
            <ac:grpSpMk id="10" creationId="{89C83AD6-08B7-31E0-B742-6ACE41D7E883}"/>
          </ac:grpSpMkLst>
        </pc:grpChg>
        <pc:picChg chg="add mod">
          <ac:chgData name="Nancy Bakker" userId="S::nancy.bakker@utoronto.ca::a25987a8-7050-4dc1-9f1f-b74fc57aa5d5" providerId="AD" clId="Web-{8BDBA2C7-9D13-72F7-E22F-5758C1D708BE}" dt="2024-10-03T22:58:49.812" v="2460" actId="1076"/>
          <ac:picMkLst>
            <pc:docMk/>
            <pc:sldMk cId="1076242407" sldId="444"/>
            <ac:picMk id="12" creationId="{02CBD931-0547-51FA-A5AB-C1A455250D1C}"/>
          </ac:picMkLst>
        </pc:picChg>
      </pc:sldChg>
      <pc:sldChg chg="addSp delSp modSp mod setBg">
        <pc:chgData name="Nancy Bakker" userId="S::nancy.bakker@utoronto.ca::a25987a8-7050-4dc1-9f1f-b74fc57aa5d5" providerId="AD" clId="Web-{8BDBA2C7-9D13-72F7-E22F-5758C1D708BE}" dt="2024-10-03T22:57:53.873" v="2434" actId="1076"/>
        <pc:sldMkLst>
          <pc:docMk/>
          <pc:sldMk cId="4162322577" sldId="447"/>
        </pc:sldMkLst>
        <pc:spChg chg="mod">
          <ac:chgData name="Nancy Bakker" userId="S::nancy.bakker@utoronto.ca::a25987a8-7050-4dc1-9f1f-b74fc57aa5d5" providerId="AD" clId="Web-{8BDBA2C7-9D13-72F7-E22F-5758C1D708BE}" dt="2024-10-03T21:14:50.628" v="714" actId="1076"/>
          <ac:spMkLst>
            <pc:docMk/>
            <pc:sldMk cId="4162322577" sldId="447"/>
            <ac:spMk id="2" creationId="{57F64005-1376-45D6-D48D-024C9E774E14}"/>
          </ac:spMkLst>
        </pc:spChg>
        <pc:spChg chg="add del mod">
          <ac:chgData name="Nancy Bakker" userId="S::nancy.bakker@utoronto.ca::a25987a8-7050-4dc1-9f1f-b74fc57aa5d5" providerId="AD" clId="Web-{8BDBA2C7-9D13-72F7-E22F-5758C1D708BE}" dt="2024-10-03T20:23:41.912" v="363"/>
          <ac:spMkLst>
            <pc:docMk/>
            <pc:sldMk cId="4162322577" sldId="447"/>
            <ac:spMk id="191" creationId="{16DF6D6D-2BD4-C83C-F7ED-F18410E91110}"/>
          </ac:spMkLst>
        </pc:spChg>
        <pc:spChg chg="add del mod">
          <ac:chgData name="Nancy Bakker" userId="S::nancy.bakker@utoronto.ca::a25987a8-7050-4dc1-9f1f-b74fc57aa5d5" providerId="AD" clId="Web-{8BDBA2C7-9D13-72F7-E22F-5758C1D708BE}" dt="2024-10-03T20:23:27.880" v="360"/>
          <ac:spMkLst>
            <pc:docMk/>
            <pc:sldMk cId="4162322577" sldId="447"/>
            <ac:spMk id="193" creationId="{7D865F9F-23D4-D8A1-E7F7-572144F1A1A9}"/>
          </ac:spMkLst>
        </pc:spChg>
        <pc:spChg chg="add mod">
          <ac:chgData name="Nancy Bakker" userId="S::nancy.bakker@utoronto.ca::a25987a8-7050-4dc1-9f1f-b74fc57aa5d5" providerId="AD" clId="Web-{8BDBA2C7-9D13-72F7-E22F-5758C1D708BE}" dt="2024-10-03T21:14:40.456" v="712" actId="1076"/>
          <ac:spMkLst>
            <pc:docMk/>
            <pc:sldMk cId="4162322577" sldId="447"/>
            <ac:spMk id="337" creationId="{86BCEBDD-1381-88AD-7CC1-E0D59C470F41}"/>
          </ac:spMkLst>
        </pc:spChg>
        <pc:spChg chg="add del mod">
          <ac:chgData name="Nancy Bakker" userId="S::nancy.bakker@utoronto.ca::a25987a8-7050-4dc1-9f1f-b74fc57aa5d5" providerId="AD" clId="Web-{8BDBA2C7-9D13-72F7-E22F-5758C1D708BE}" dt="2024-10-03T20:24:36.741" v="384"/>
          <ac:spMkLst>
            <pc:docMk/>
            <pc:sldMk cId="4162322577" sldId="447"/>
            <ac:spMk id="339" creationId="{1899BBEB-AFE9-81F9-98E4-62AC639EED18}"/>
          </ac:spMkLst>
        </pc:spChg>
        <pc:spChg chg="add del">
          <ac:chgData name="Nancy Bakker" userId="S::nancy.bakker@utoronto.ca::a25987a8-7050-4dc1-9f1f-b74fc57aa5d5" providerId="AD" clId="Web-{8BDBA2C7-9D13-72F7-E22F-5758C1D708BE}" dt="2024-10-03T20:58:02.775" v="585"/>
          <ac:spMkLst>
            <pc:docMk/>
            <pc:sldMk cId="4162322577" sldId="447"/>
            <ac:spMk id="346" creationId="{04812C46-200A-4DEB-A05E-3ED6C68C2387}"/>
          </ac:spMkLst>
        </pc:spChg>
        <pc:spChg chg="add del">
          <ac:chgData name="Nancy Bakker" userId="S::nancy.bakker@utoronto.ca::a25987a8-7050-4dc1-9f1f-b74fc57aa5d5" providerId="AD" clId="Web-{8BDBA2C7-9D13-72F7-E22F-5758C1D708BE}" dt="2024-10-03T21:01:32.687" v="615"/>
          <ac:spMkLst>
            <pc:docMk/>
            <pc:sldMk cId="4162322577" sldId="447"/>
            <ac:spMk id="347" creationId="{04812C46-200A-4DEB-A05E-3ED6C68C2387}"/>
          </ac:spMkLst>
        </pc:spChg>
        <pc:spChg chg="add del">
          <ac:chgData name="Nancy Bakker" userId="S::nancy.bakker@utoronto.ca::a25987a8-7050-4dc1-9f1f-b74fc57aa5d5" providerId="AD" clId="Web-{8BDBA2C7-9D13-72F7-E22F-5758C1D708BE}" dt="2024-10-03T20:58:02.775" v="585"/>
          <ac:spMkLst>
            <pc:docMk/>
            <pc:sldMk cId="4162322577" sldId="447"/>
            <ac:spMk id="348" creationId="{D1EA859B-E555-4109-94F3-6700E046E008}"/>
          </ac:spMkLst>
        </pc:spChg>
        <pc:spChg chg="add del">
          <ac:chgData name="Nancy Bakker" userId="S::nancy.bakker@utoronto.ca::a25987a8-7050-4dc1-9f1f-b74fc57aa5d5" providerId="AD" clId="Web-{8BDBA2C7-9D13-72F7-E22F-5758C1D708BE}" dt="2024-10-03T21:01:32.687" v="615"/>
          <ac:spMkLst>
            <pc:docMk/>
            <pc:sldMk cId="4162322577" sldId="447"/>
            <ac:spMk id="349" creationId="{D1EA859B-E555-4109-94F3-6700E046E008}"/>
          </ac:spMkLst>
        </pc:spChg>
        <pc:spChg chg="add del">
          <ac:chgData name="Nancy Bakker" userId="S::nancy.bakker@utoronto.ca::a25987a8-7050-4dc1-9f1f-b74fc57aa5d5" providerId="AD" clId="Web-{8BDBA2C7-9D13-72F7-E22F-5758C1D708BE}" dt="2024-10-03T21:09:44.261" v="658"/>
          <ac:spMkLst>
            <pc:docMk/>
            <pc:sldMk cId="4162322577" sldId="447"/>
            <ac:spMk id="355" creationId="{04812C46-200A-4DEB-A05E-3ED6C68C2387}"/>
          </ac:spMkLst>
        </pc:spChg>
        <pc:spChg chg="add">
          <ac:chgData name="Nancy Bakker" userId="S::nancy.bakker@utoronto.ca::a25987a8-7050-4dc1-9f1f-b74fc57aa5d5" providerId="AD" clId="Web-{8BDBA2C7-9D13-72F7-E22F-5758C1D708BE}" dt="2024-10-03T21:10:59.591" v="661"/>
          <ac:spMkLst>
            <pc:docMk/>
            <pc:sldMk cId="4162322577" sldId="447"/>
            <ac:spMk id="356" creationId="{04812C46-200A-4DEB-A05E-3ED6C68C2387}"/>
          </ac:spMkLst>
        </pc:spChg>
        <pc:spChg chg="add del">
          <ac:chgData name="Nancy Bakker" userId="S::nancy.bakker@utoronto.ca::a25987a8-7050-4dc1-9f1f-b74fc57aa5d5" providerId="AD" clId="Web-{8BDBA2C7-9D13-72F7-E22F-5758C1D708BE}" dt="2024-10-03T21:09:44.261" v="658"/>
          <ac:spMkLst>
            <pc:docMk/>
            <pc:sldMk cId="4162322577" sldId="447"/>
            <ac:spMk id="357" creationId="{D1EA859B-E555-4109-94F3-6700E046E008}"/>
          </ac:spMkLst>
        </pc:spChg>
        <pc:spChg chg="add">
          <ac:chgData name="Nancy Bakker" userId="S::nancy.bakker@utoronto.ca::a25987a8-7050-4dc1-9f1f-b74fc57aa5d5" providerId="AD" clId="Web-{8BDBA2C7-9D13-72F7-E22F-5758C1D708BE}" dt="2024-10-03T21:10:59.591" v="661"/>
          <ac:spMkLst>
            <pc:docMk/>
            <pc:sldMk cId="4162322577" sldId="447"/>
            <ac:spMk id="358" creationId="{D1EA859B-E555-4109-94F3-6700E046E008}"/>
          </ac:spMkLst>
        </pc:spChg>
        <pc:grpChg chg="add mod">
          <ac:chgData name="Nancy Bakker" userId="S::nancy.bakker@utoronto.ca::a25987a8-7050-4dc1-9f1f-b74fc57aa5d5" providerId="AD" clId="Web-{8BDBA2C7-9D13-72F7-E22F-5758C1D708BE}" dt="2024-10-03T22:57:53.857" v="2432" actId="1076"/>
          <ac:grpSpMkLst>
            <pc:docMk/>
            <pc:sldMk cId="4162322577" sldId="447"/>
            <ac:grpSpMk id="354" creationId="{A051AEE2-8469-684A-2931-2535B284EC74}"/>
          </ac:grpSpMkLst>
        </pc:grpChg>
        <pc:grpChg chg="add mod">
          <ac:chgData name="Nancy Bakker" userId="S::nancy.bakker@utoronto.ca::a25987a8-7050-4dc1-9f1f-b74fc57aa5d5" providerId="AD" clId="Web-{8BDBA2C7-9D13-72F7-E22F-5758C1D708BE}" dt="2024-10-03T22:57:53.873" v="2433" actId="1076"/>
          <ac:grpSpMkLst>
            <pc:docMk/>
            <pc:sldMk cId="4162322577" sldId="447"/>
            <ac:grpSpMk id="362" creationId="{3E58AB3C-A9ED-0116-2FEF-5242FCB87ACB}"/>
          </ac:grpSpMkLst>
        </pc:grpChg>
        <pc:graphicFrameChg chg="add del mod modGraphic">
          <ac:chgData name="Nancy Bakker" userId="S::nancy.bakker@utoronto.ca::a25987a8-7050-4dc1-9f1f-b74fc57aa5d5" providerId="AD" clId="Web-{8BDBA2C7-9D13-72F7-E22F-5758C1D708BE}" dt="2024-10-03T20:24:31.866" v="383"/>
          <ac:graphicFrameMkLst>
            <pc:docMk/>
            <pc:sldMk cId="4162322577" sldId="447"/>
            <ac:graphicFrameMk id="5" creationId="{F470D3A5-2A7A-852F-02CC-47573FF62D79}"/>
          </ac:graphicFrameMkLst>
        </pc:graphicFrameChg>
        <pc:picChg chg="add del mod">
          <ac:chgData name="Nancy Bakker" userId="S::nancy.bakker@utoronto.ca::a25987a8-7050-4dc1-9f1f-b74fc57aa5d5" providerId="AD" clId="Web-{8BDBA2C7-9D13-72F7-E22F-5758C1D708BE}" dt="2024-10-03T20:29:13.811" v="432"/>
          <ac:picMkLst>
            <pc:docMk/>
            <pc:sldMk cId="4162322577" sldId="447"/>
            <ac:picMk id="340" creationId="{BAC032A2-EE7A-2183-0BC7-79F9FF287E36}"/>
          </ac:picMkLst>
        </pc:picChg>
        <pc:picChg chg="add del mod ord">
          <ac:chgData name="Nancy Bakker" userId="S::nancy.bakker@utoronto.ca::a25987a8-7050-4dc1-9f1f-b74fc57aa5d5" providerId="AD" clId="Web-{8BDBA2C7-9D13-72F7-E22F-5758C1D708BE}" dt="2024-10-03T20:58:04.291" v="586"/>
          <ac:picMkLst>
            <pc:docMk/>
            <pc:sldMk cId="4162322577" sldId="447"/>
            <ac:picMk id="341" creationId="{44A1E796-72B0-8F45-DB9A-145AEB2B8A9F}"/>
          </ac:picMkLst>
        </pc:picChg>
        <pc:picChg chg="add del mod ord">
          <ac:chgData name="Nancy Bakker" userId="S::nancy.bakker@utoronto.ca::a25987a8-7050-4dc1-9f1f-b74fc57aa5d5" providerId="AD" clId="Web-{8BDBA2C7-9D13-72F7-E22F-5758C1D708BE}" dt="2024-10-03T21:01:35.062" v="616"/>
          <ac:picMkLst>
            <pc:docMk/>
            <pc:sldMk cId="4162322577" sldId="447"/>
            <ac:picMk id="342" creationId="{791FEE85-E61F-8743-35FE-64573DA0D074}"/>
          </ac:picMkLst>
        </pc:picChg>
        <pc:picChg chg="add del mod">
          <ac:chgData name="Nancy Bakker" userId="S::nancy.bakker@utoronto.ca::a25987a8-7050-4dc1-9f1f-b74fc57aa5d5" providerId="AD" clId="Web-{8BDBA2C7-9D13-72F7-E22F-5758C1D708BE}" dt="2024-10-03T21:06:27.053" v="637"/>
          <ac:picMkLst>
            <pc:docMk/>
            <pc:sldMk cId="4162322577" sldId="447"/>
            <ac:picMk id="343" creationId="{50EDB0FF-5A5F-43EC-288A-FA5A0061C061}"/>
          </ac:picMkLst>
        </pc:picChg>
        <pc:picChg chg="add del mod">
          <ac:chgData name="Nancy Bakker" userId="S::nancy.bakker@utoronto.ca::a25987a8-7050-4dc1-9f1f-b74fc57aa5d5" providerId="AD" clId="Web-{8BDBA2C7-9D13-72F7-E22F-5758C1D708BE}" dt="2024-10-03T21:07:08.007" v="639"/>
          <ac:picMkLst>
            <pc:docMk/>
            <pc:sldMk cId="4162322577" sldId="447"/>
            <ac:picMk id="344" creationId="{2C35FD69-3280-92C3-FD11-2F6546B64FAC}"/>
          </ac:picMkLst>
        </pc:picChg>
        <pc:picChg chg="add del mod">
          <ac:chgData name="Nancy Bakker" userId="S::nancy.bakker@utoronto.ca::a25987a8-7050-4dc1-9f1f-b74fc57aa5d5" providerId="AD" clId="Web-{8BDBA2C7-9D13-72F7-E22F-5758C1D708BE}" dt="2024-10-03T21:07:48.915" v="641"/>
          <ac:picMkLst>
            <pc:docMk/>
            <pc:sldMk cId="4162322577" sldId="447"/>
            <ac:picMk id="345" creationId="{65306F52-75A0-7120-5B88-536C86F0A405}"/>
          </ac:picMkLst>
        </pc:picChg>
        <pc:picChg chg="add del mod ord">
          <ac:chgData name="Nancy Bakker" userId="S::nancy.bakker@utoronto.ca::a25987a8-7050-4dc1-9f1f-b74fc57aa5d5" providerId="AD" clId="Web-{8BDBA2C7-9D13-72F7-E22F-5758C1D708BE}" dt="2024-10-03T21:09:50.277" v="659"/>
          <ac:picMkLst>
            <pc:docMk/>
            <pc:sldMk cId="4162322577" sldId="447"/>
            <ac:picMk id="350" creationId="{EB42954B-782E-5368-4F46-829D3BA8FF1B}"/>
          </ac:picMkLst>
        </pc:picChg>
        <pc:picChg chg="add mod ord">
          <ac:chgData name="Nancy Bakker" userId="S::nancy.bakker@utoronto.ca::a25987a8-7050-4dc1-9f1f-b74fc57aa5d5" providerId="AD" clId="Web-{8BDBA2C7-9D13-72F7-E22F-5758C1D708BE}" dt="2024-10-03T21:13:29.361" v="700" actId="1076"/>
          <ac:picMkLst>
            <pc:docMk/>
            <pc:sldMk cId="4162322577" sldId="447"/>
            <ac:picMk id="351" creationId="{9296E8FE-F89A-1B76-73EB-E2A35BB2726E}"/>
          </ac:picMkLst>
        </pc:picChg>
        <pc:picChg chg="add mod">
          <ac:chgData name="Nancy Bakker" userId="S::nancy.bakker@utoronto.ca::a25987a8-7050-4dc1-9f1f-b74fc57aa5d5" providerId="AD" clId="Web-{8BDBA2C7-9D13-72F7-E22F-5758C1D708BE}" dt="2024-10-03T22:57:53.873" v="2434" actId="1076"/>
          <ac:picMkLst>
            <pc:docMk/>
            <pc:sldMk cId="4162322577" sldId="447"/>
            <ac:picMk id="364" creationId="{EA90C03A-1278-518B-A970-65364287CED1}"/>
          </ac:picMkLst>
        </pc:picChg>
      </pc:sldChg>
      <pc:sldChg chg="addSp modSp mod">
        <pc:chgData name="Nancy Bakker" userId="S::nancy.bakker@utoronto.ca::a25987a8-7050-4dc1-9f1f-b74fc57aa5d5" providerId="AD" clId="Web-{8BDBA2C7-9D13-72F7-E22F-5758C1D708BE}" dt="2024-10-03T22:57:33.685" v="2428" actId="1076"/>
        <pc:sldMkLst>
          <pc:docMk/>
          <pc:sldMk cId="3347787011" sldId="448"/>
        </pc:sldMkLst>
        <pc:spChg chg="mod">
          <ac:chgData name="Nancy Bakker" userId="S::nancy.bakker@utoronto.ca::a25987a8-7050-4dc1-9f1f-b74fc57aa5d5" providerId="AD" clId="Web-{8BDBA2C7-9D13-72F7-E22F-5758C1D708BE}" dt="2024-10-03T20:50:12.154" v="523" actId="1076"/>
          <ac:spMkLst>
            <pc:docMk/>
            <pc:sldMk cId="3347787011" sldId="448"/>
            <ac:spMk id="2" creationId="{36656B8B-D97A-2E84-A673-B8C3CD8F29EF}"/>
          </ac:spMkLst>
        </pc:spChg>
        <pc:grpChg chg="add mod">
          <ac:chgData name="Nancy Bakker" userId="S::nancy.bakker@utoronto.ca::a25987a8-7050-4dc1-9f1f-b74fc57aa5d5" providerId="AD" clId="Web-{8BDBA2C7-9D13-72F7-E22F-5758C1D708BE}" dt="2024-10-03T22:57:33.638" v="2426" actId="1076"/>
          <ac:grpSpMkLst>
            <pc:docMk/>
            <pc:sldMk cId="3347787011" sldId="448"/>
            <ac:grpSpMk id="69" creationId="{3155E705-A494-4D7D-42A0-955930D1FB13}"/>
          </ac:grpSpMkLst>
        </pc:grpChg>
        <pc:grpChg chg="add mod">
          <ac:chgData name="Nancy Bakker" userId="S::nancy.bakker@utoronto.ca::a25987a8-7050-4dc1-9f1f-b74fc57aa5d5" providerId="AD" clId="Web-{8BDBA2C7-9D13-72F7-E22F-5758C1D708BE}" dt="2024-10-03T22:57:33.654" v="2427" actId="1076"/>
          <ac:grpSpMkLst>
            <pc:docMk/>
            <pc:sldMk cId="3347787011" sldId="448"/>
            <ac:grpSpMk id="73" creationId="{061B6698-8286-BF9E-B0AE-2A6A5AF1DF8F}"/>
          </ac:grpSpMkLst>
        </pc:grpChg>
        <pc:picChg chg="add mod">
          <ac:chgData name="Nancy Bakker" userId="S::nancy.bakker@utoronto.ca::a25987a8-7050-4dc1-9f1f-b74fc57aa5d5" providerId="AD" clId="Web-{8BDBA2C7-9D13-72F7-E22F-5758C1D708BE}" dt="2024-10-03T22:57:33.685" v="2428" actId="1076"/>
          <ac:picMkLst>
            <pc:docMk/>
            <pc:sldMk cId="3347787011" sldId="448"/>
            <ac:picMk id="75" creationId="{6741A637-49D5-A7E9-32C6-5CD625CD2F2A}"/>
          </ac:picMkLst>
        </pc:picChg>
      </pc:sldChg>
      <pc:sldChg chg="addSp modSp mod">
        <pc:chgData name="Nancy Bakker" userId="S::nancy.bakker@utoronto.ca::a25987a8-7050-4dc1-9f1f-b74fc57aa5d5" providerId="AD" clId="Web-{8BDBA2C7-9D13-72F7-E22F-5758C1D708BE}" dt="2024-10-03T22:58:37.593" v="2454" actId="1076"/>
        <pc:sldMkLst>
          <pc:docMk/>
          <pc:sldMk cId="3562824390" sldId="451"/>
        </pc:sldMkLst>
        <pc:spChg chg="mod">
          <ac:chgData name="Nancy Bakker" userId="S::nancy.bakker@utoronto.ca::a25987a8-7050-4dc1-9f1f-b74fc57aa5d5" providerId="AD" clId="Web-{8BDBA2C7-9D13-72F7-E22F-5758C1D708BE}" dt="2024-10-03T22:58:37.593" v="2454" actId="1076"/>
          <ac:spMkLst>
            <pc:docMk/>
            <pc:sldMk cId="3562824390" sldId="451"/>
            <ac:spMk id="2" creationId="{36656B8B-D97A-2E84-A673-B8C3CD8F29EF}"/>
          </ac:spMkLst>
        </pc:spChg>
        <pc:grpChg chg="add mod">
          <ac:chgData name="Nancy Bakker" userId="S::nancy.bakker@utoronto.ca::a25987a8-7050-4dc1-9f1f-b74fc57aa5d5" providerId="AD" clId="Web-{8BDBA2C7-9D13-72F7-E22F-5758C1D708BE}" dt="2024-10-03T22:58:22.983" v="2452" actId="14100"/>
          <ac:grpSpMkLst>
            <pc:docMk/>
            <pc:sldMk cId="3562824390" sldId="451"/>
            <ac:grpSpMk id="6" creationId="{C207EC7B-9BCB-8FC3-5429-F57C446DACF8}"/>
          </ac:grpSpMkLst>
        </pc:grpChg>
        <pc:grpChg chg="add mod">
          <ac:chgData name="Nancy Bakker" userId="S::nancy.bakker@utoronto.ca::a25987a8-7050-4dc1-9f1f-b74fc57aa5d5" providerId="AD" clId="Web-{8BDBA2C7-9D13-72F7-E22F-5758C1D708BE}" dt="2024-10-03T22:58:22.983" v="2451" actId="14100"/>
          <ac:grpSpMkLst>
            <pc:docMk/>
            <pc:sldMk cId="3562824390" sldId="451"/>
            <ac:grpSpMk id="10" creationId="{8D291FEA-ED5D-D968-E451-05675923ED59}"/>
          </ac:grpSpMkLst>
        </pc:grpChg>
        <pc:graphicFrameChg chg="mod modGraphic">
          <ac:chgData name="Nancy Bakker" userId="S::nancy.bakker@utoronto.ca::a25987a8-7050-4dc1-9f1f-b74fc57aa5d5" providerId="AD" clId="Web-{8BDBA2C7-9D13-72F7-E22F-5758C1D708BE}" dt="2024-10-03T22:58:33.936" v="2453" actId="1076"/>
          <ac:graphicFrameMkLst>
            <pc:docMk/>
            <pc:sldMk cId="3562824390" sldId="451"/>
            <ac:graphicFrameMk id="5" creationId="{11B4A594-DB8E-DA45-4547-61D2739F02F8}"/>
          </ac:graphicFrameMkLst>
        </pc:graphicFrameChg>
        <pc:picChg chg="add mod">
          <ac:chgData name="Nancy Bakker" userId="S::nancy.bakker@utoronto.ca::a25987a8-7050-4dc1-9f1f-b74fc57aa5d5" providerId="AD" clId="Web-{8BDBA2C7-9D13-72F7-E22F-5758C1D708BE}" dt="2024-10-03T22:58:22.983" v="2450" actId="14100"/>
          <ac:picMkLst>
            <pc:docMk/>
            <pc:sldMk cId="3562824390" sldId="451"/>
            <ac:picMk id="12" creationId="{D2EEDB7D-0D17-A073-A7D7-C0CAE63963B6}"/>
          </ac:picMkLst>
        </pc:picChg>
      </pc:sldChg>
      <pc:sldChg chg="addSp delSp modSp mod">
        <pc:chgData name="Nancy Bakker" userId="S::nancy.bakker@utoronto.ca::a25987a8-7050-4dc1-9f1f-b74fc57aa5d5" providerId="AD" clId="Web-{8BDBA2C7-9D13-72F7-E22F-5758C1D708BE}" dt="2024-10-03T23:02:04.942" v="2566" actId="1076"/>
        <pc:sldMkLst>
          <pc:docMk/>
          <pc:sldMk cId="3749394981" sldId="452"/>
        </pc:sldMkLst>
        <pc:spChg chg="mod">
          <ac:chgData name="Nancy Bakker" userId="S::nancy.bakker@utoronto.ca::a25987a8-7050-4dc1-9f1f-b74fc57aa5d5" providerId="AD" clId="Web-{8BDBA2C7-9D13-72F7-E22F-5758C1D708BE}" dt="2024-10-03T22:35:09.335" v="2258" actId="1076"/>
          <ac:spMkLst>
            <pc:docMk/>
            <pc:sldMk cId="3749394981" sldId="452"/>
            <ac:spMk id="2" creationId="{00000000-0000-0000-0000-000000000000}"/>
          </ac:spMkLst>
        </pc:spChg>
        <pc:spChg chg="del mod">
          <ac:chgData name="Nancy Bakker" userId="S::nancy.bakker@utoronto.ca::a25987a8-7050-4dc1-9f1f-b74fc57aa5d5" providerId="AD" clId="Web-{8BDBA2C7-9D13-72F7-E22F-5758C1D708BE}" dt="2024-10-03T22:07:24.588" v="2027"/>
          <ac:spMkLst>
            <pc:docMk/>
            <pc:sldMk cId="3749394981" sldId="452"/>
            <ac:spMk id="3" creationId="{00000000-0000-0000-0000-000000000000}"/>
          </ac:spMkLst>
        </pc:spChg>
        <pc:spChg chg="mod">
          <ac:chgData name="Nancy Bakker" userId="S::nancy.bakker@utoronto.ca::a25987a8-7050-4dc1-9f1f-b74fc57aa5d5" providerId="AD" clId="Web-{8BDBA2C7-9D13-72F7-E22F-5758C1D708BE}" dt="2024-10-03T22:35:15.585" v="2259" actId="1076"/>
          <ac:spMkLst>
            <pc:docMk/>
            <pc:sldMk cId="3749394981" sldId="452"/>
            <ac:spMk id="6" creationId="{8FFEA11F-A8F8-555E-4F24-4D9F561323B0}"/>
          </ac:spMkLst>
        </pc:spChg>
        <pc:spChg chg="del">
          <ac:chgData name="Nancy Bakker" userId="S::nancy.bakker@utoronto.ca::a25987a8-7050-4dc1-9f1f-b74fc57aa5d5" providerId="AD" clId="Web-{8BDBA2C7-9D13-72F7-E22F-5758C1D708BE}" dt="2024-10-03T20:36:42.181" v="486"/>
          <ac:spMkLst>
            <pc:docMk/>
            <pc:sldMk cId="3749394981" sldId="452"/>
            <ac:spMk id="7" creationId="{00000000-0000-0000-0000-000000000000}"/>
          </ac:spMkLst>
        </pc:spChg>
        <pc:grpChg chg="del mod">
          <ac:chgData name="Nancy Bakker" userId="S::nancy.bakker@utoronto.ca::a25987a8-7050-4dc1-9f1f-b74fc57aa5d5" providerId="AD" clId="Web-{8BDBA2C7-9D13-72F7-E22F-5758C1D708BE}" dt="2024-10-03T22:06:40.102" v="2019"/>
          <ac:grpSpMkLst>
            <pc:docMk/>
            <pc:sldMk cId="3749394981" sldId="452"/>
            <ac:grpSpMk id="4" creationId="{00000000-0000-0000-0000-000000000000}"/>
          </ac:grpSpMkLst>
        </pc:grpChg>
        <pc:grpChg chg="add mod">
          <ac:chgData name="Nancy Bakker" userId="S::nancy.bakker@utoronto.ca::a25987a8-7050-4dc1-9f1f-b74fc57aa5d5" providerId="AD" clId="Web-{8BDBA2C7-9D13-72F7-E22F-5758C1D708BE}" dt="2024-10-03T23:02:04.942" v="2564" actId="1076"/>
          <ac:grpSpMkLst>
            <pc:docMk/>
            <pc:sldMk cId="3749394981" sldId="452"/>
            <ac:grpSpMk id="12" creationId="{46BF20CE-4F02-F809-3ADE-3CFCCDBEFA7A}"/>
          </ac:grpSpMkLst>
        </pc:grpChg>
        <pc:grpChg chg="add mod">
          <ac:chgData name="Nancy Bakker" userId="S::nancy.bakker@utoronto.ca::a25987a8-7050-4dc1-9f1f-b74fc57aa5d5" providerId="AD" clId="Web-{8BDBA2C7-9D13-72F7-E22F-5758C1D708BE}" dt="2024-10-03T23:02:04.942" v="2565" actId="1076"/>
          <ac:grpSpMkLst>
            <pc:docMk/>
            <pc:sldMk cId="3749394981" sldId="452"/>
            <ac:grpSpMk id="15" creationId="{D5E2728B-9E4F-3089-EE58-191E496C3459}"/>
          </ac:grpSpMkLst>
        </pc:grpChg>
        <pc:picChg chg="add mod modCrop">
          <ac:chgData name="Nancy Bakker" userId="S::nancy.bakker@utoronto.ca::a25987a8-7050-4dc1-9f1f-b74fc57aa5d5" providerId="AD" clId="Web-{8BDBA2C7-9D13-72F7-E22F-5758C1D708BE}" dt="2024-10-03T22:35:01.101" v="2257" actId="1076"/>
          <ac:picMkLst>
            <pc:docMk/>
            <pc:sldMk cId="3749394981" sldId="452"/>
            <ac:picMk id="8" creationId="{22B07B85-B380-DE6A-2D7C-29F96219A451}"/>
          </ac:picMkLst>
        </pc:picChg>
        <pc:picChg chg="add mod">
          <ac:chgData name="Nancy Bakker" userId="S::nancy.bakker@utoronto.ca::a25987a8-7050-4dc1-9f1f-b74fc57aa5d5" providerId="AD" clId="Web-{8BDBA2C7-9D13-72F7-E22F-5758C1D708BE}" dt="2024-10-03T23:02:04.942" v="2566" actId="1076"/>
          <ac:picMkLst>
            <pc:docMk/>
            <pc:sldMk cId="3749394981" sldId="452"/>
            <ac:picMk id="17" creationId="{4733D6D5-A723-75E3-B81C-FE43226449CF}"/>
          </ac:picMkLst>
        </pc:picChg>
      </pc:sldChg>
      <pc:sldChg chg="addSp delSp modSp mod">
        <pc:chgData name="Nancy Bakker" userId="S::nancy.bakker@utoronto.ca::a25987a8-7050-4dc1-9f1f-b74fc57aa5d5" providerId="AD" clId="Web-{8BDBA2C7-9D13-72F7-E22F-5758C1D708BE}" dt="2024-10-03T23:03:46.007" v="2592" actId="1076"/>
        <pc:sldMkLst>
          <pc:docMk/>
          <pc:sldMk cId="3555162240" sldId="453"/>
        </pc:sldMkLst>
        <pc:spChg chg="del">
          <ac:chgData name="Nancy Bakker" userId="S::nancy.bakker@utoronto.ca::a25987a8-7050-4dc1-9f1f-b74fc57aa5d5" providerId="AD" clId="Web-{8BDBA2C7-9D13-72F7-E22F-5758C1D708BE}" dt="2024-10-03T20:52:44.205" v="547"/>
          <ac:spMkLst>
            <pc:docMk/>
            <pc:sldMk cId="3555162240" sldId="453"/>
            <ac:spMk id="3" creationId="{00000000-0000-0000-0000-000000000000}"/>
          </ac:spMkLst>
        </pc:spChg>
        <pc:spChg chg="mod">
          <ac:chgData name="Nancy Bakker" userId="S::nancy.bakker@utoronto.ca::a25987a8-7050-4dc1-9f1f-b74fc57aa5d5" providerId="AD" clId="Web-{8BDBA2C7-9D13-72F7-E22F-5758C1D708BE}" dt="2024-10-03T22:25:48.118" v="2198" actId="1076"/>
          <ac:spMkLst>
            <pc:docMk/>
            <pc:sldMk cId="3555162240" sldId="453"/>
            <ac:spMk id="6" creationId="{19014AEA-0F44-FF09-B717-C64DB8F531D2}"/>
          </ac:spMkLst>
        </pc:spChg>
        <pc:grpChg chg="add mod">
          <ac:chgData name="Nancy Bakker" userId="S::nancy.bakker@utoronto.ca::a25987a8-7050-4dc1-9f1f-b74fc57aa5d5" providerId="AD" clId="Web-{8BDBA2C7-9D13-72F7-E22F-5758C1D708BE}" dt="2024-10-03T23:03:45.991" v="2590" actId="1076"/>
          <ac:grpSpMkLst>
            <pc:docMk/>
            <pc:sldMk cId="3555162240" sldId="453"/>
            <ac:grpSpMk id="9" creationId="{1A11EFFD-52D8-6D9E-5DD3-5EFAB6C4492E}"/>
          </ac:grpSpMkLst>
        </pc:grpChg>
        <pc:grpChg chg="add mod">
          <ac:chgData name="Nancy Bakker" userId="S::nancy.bakker@utoronto.ca::a25987a8-7050-4dc1-9f1f-b74fc57aa5d5" providerId="AD" clId="Web-{8BDBA2C7-9D13-72F7-E22F-5758C1D708BE}" dt="2024-10-03T23:03:46.007" v="2591" actId="1076"/>
          <ac:grpSpMkLst>
            <pc:docMk/>
            <pc:sldMk cId="3555162240" sldId="453"/>
            <ac:grpSpMk id="13" creationId="{DE168822-4EBE-597C-3DF3-F6E183313BD4}"/>
          </ac:grpSpMkLst>
        </pc:grpChg>
        <pc:picChg chg="add mod">
          <ac:chgData name="Nancy Bakker" userId="S::nancy.bakker@utoronto.ca::a25987a8-7050-4dc1-9f1f-b74fc57aa5d5" providerId="AD" clId="Web-{8BDBA2C7-9D13-72F7-E22F-5758C1D708BE}" dt="2024-10-03T23:03:46.007" v="2592" actId="1076"/>
          <ac:picMkLst>
            <pc:docMk/>
            <pc:sldMk cId="3555162240" sldId="453"/>
            <ac:picMk id="15" creationId="{04C32DDF-71AC-B891-3D91-15F2F20B84E4}"/>
          </ac:picMkLst>
        </pc:picChg>
      </pc:sldChg>
      <pc:sldChg chg="addSp delSp modSp mod">
        <pc:chgData name="Nancy Bakker" userId="S::nancy.bakker@utoronto.ca::a25987a8-7050-4dc1-9f1f-b74fc57aa5d5" providerId="AD" clId="Web-{8BDBA2C7-9D13-72F7-E22F-5758C1D708BE}" dt="2024-10-03T23:02:11.645" v="2572" actId="1076"/>
        <pc:sldMkLst>
          <pc:docMk/>
          <pc:sldMk cId="3985823057" sldId="454"/>
        </pc:sldMkLst>
        <pc:spChg chg="mod">
          <ac:chgData name="Nancy Bakker" userId="S::nancy.bakker@utoronto.ca::a25987a8-7050-4dc1-9f1f-b74fc57aa5d5" providerId="AD" clId="Web-{8BDBA2C7-9D13-72F7-E22F-5758C1D708BE}" dt="2024-10-03T19:47:30.462" v="149" actId="1076"/>
          <ac:spMkLst>
            <pc:docMk/>
            <pc:sldMk cId="3985823057" sldId="454"/>
            <ac:spMk id="2" creationId="{00000000-0000-0000-0000-000000000000}"/>
          </ac:spMkLst>
        </pc:spChg>
        <pc:spChg chg="del">
          <ac:chgData name="Nancy Bakker" userId="S::nancy.bakker@utoronto.ca::a25987a8-7050-4dc1-9f1f-b74fc57aa5d5" providerId="AD" clId="Web-{8BDBA2C7-9D13-72F7-E22F-5758C1D708BE}" dt="2024-10-03T22:23:57.193" v="2189"/>
          <ac:spMkLst>
            <pc:docMk/>
            <pc:sldMk cId="3985823057" sldId="454"/>
            <ac:spMk id="3" creationId="{00000000-0000-0000-0000-000000000000}"/>
          </ac:spMkLst>
        </pc:spChg>
        <pc:spChg chg="mod">
          <ac:chgData name="Nancy Bakker" userId="S::nancy.bakker@utoronto.ca::a25987a8-7050-4dc1-9f1f-b74fc57aa5d5" providerId="AD" clId="Web-{8BDBA2C7-9D13-72F7-E22F-5758C1D708BE}" dt="2024-10-03T19:48:01.587" v="158" actId="20577"/>
          <ac:spMkLst>
            <pc:docMk/>
            <pc:sldMk cId="3985823057" sldId="454"/>
            <ac:spMk id="6" creationId="{8FFEA11F-A8F8-555E-4F24-4D9F561323B0}"/>
          </ac:spMkLst>
        </pc:spChg>
        <pc:spChg chg="del">
          <ac:chgData name="Nancy Bakker" userId="S::nancy.bakker@utoronto.ca::a25987a8-7050-4dc1-9f1f-b74fc57aa5d5" providerId="AD" clId="Web-{8BDBA2C7-9D13-72F7-E22F-5758C1D708BE}" dt="2024-10-03T20:36:51.603" v="487"/>
          <ac:spMkLst>
            <pc:docMk/>
            <pc:sldMk cId="3985823057" sldId="454"/>
            <ac:spMk id="7" creationId="{00000000-0000-0000-0000-000000000000}"/>
          </ac:spMkLst>
        </pc:spChg>
        <pc:spChg chg="add mod">
          <ac:chgData name="Nancy Bakker" userId="S::nancy.bakker@utoronto.ca::a25987a8-7050-4dc1-9f1f-b74fc57aa5d5" providerId="AD" clId="Web-{8BDBA2C7-9D13-72F7-E22F-5758C1D708BE}" dt="2024-10-03T22:09:07.106" v="2037" actId="1076"/>
          <ac:spMkLst>
            <pc:docMk/>
            <pc:sldMk cId="3985823057" sldId="454"/>
            <ac:spMk id="8" creationId="{CDD70FB6-FDBE-BFC4-AFC3-8BBD2444EA52}"/>
          </ac:spMkLst>
        </pc:spChg>
        <pc:grpChg chg="del mod">
          <ac:chgData name="Nancy Bakker" userId="S::nancy.bakker@utoronto.ca::a25987a8-7050-4dc1-9f1f-b74fc57aa5d5" providerId="AD" clId="Web-{8BDBA2C7-9D13-72F7-E22F-5758C1D708BE}" dt="2024-10-03T22:08:58.825" v="2035"/>
          <ac:grpSpMkLst>
            <pc:docMk/>
            <pc:sldMk cId="3985823057" sldId="454"/>
            <ac:grpSpMk id="4" creationId="{00000000-0000-0000-0000-000000000000}"/>
          </ac:grpSpMkLst>
        </pc:grpChg>
        <pc:grpChg chg="add mod">
          <ac:chgData name="Nancy Bakker" userId="S::nancy.bakker@utoronto.ca::a25987a8-7050-4dc1-9f1f-b74fc57aa5d5" providerId="AD" clId="Web-{8BDBA2C7-9D13-72F7-E22F-5758C1D708BE}" dt="2024-10-03T23:02:11.629" v="2570" actId="1076"/>
          <ac:grpSpMkLst>
            <pc:docMk/>
            <pc:sldMk cId="3985823057" sldId="454"/>
            <ac:grpSpMk id="12" creationId="{8EB5F8A8-C874-1FBD-5886-70579F08F89B}"/>
          </ac:grpSpMkLst>
        </pc:grpChg>
        <pc:grpChg chg="add mod">
          <ac:chgData name="Nancy Bakker" userId="S::nancy.bakker@utoronto.ca::a25987a8-7050-4dc1-9f1f-b74fc57aa5d5" providerId="AD" clId="Web-{8BDBA2C7-9D13-72F7-E22F-5758C1D708BE}" dt="2024-10-03T23:02:11.645" v="2571" actId="1076"/>
          <ac:grpSpMkLst>
            <pc:docMk/>
            <pc:sldMk cId="3985823057" sldId="454"/>
            <ac:grpSpMk id="15" creationId="{F3CD4ABF-49CA-D9EB-7473-311F4D7A4F69}"/>
          </ac:grpSpMkLst>
        </pc:grpChg>
        <pc:picChg chg="add mod">
          <ac:chgData name="Nancy Bakker" userId="S::nancy.bakker@utoronto.ca::a25987a8-7050-4dc1-9f1f-b74fc57aa5d5" providerId="AD" clId="Web-{8BDBA2C7-9D13-72F7-E22F-5758C1D708BE}" dt="2024-10-03T23:02:11.645" v="2572" actId="1076"/>
          <ac:picMkLst>
            <pc:docMk/>
            <pc:sldMk cId="3985823057" sldId="454"/>
            <ac:picMk id="17" creationId="{EC17FBE9-CF87-CC6D-12F5-386B6DCD0AC4}"/>
          </ac:picMkLst>
        </pc:picChg>
      </pc:sldChg>
      <pc:sldChg chg="delSp modSp add del replId">
        <pc:chgData name="Nancy Bakker" userId="S::nancy.bakker@utoronto.ca::a25987a8-7050-4dc1-9f1f-b74fc57aa5d5" providerId="AD" clId="Web-{8BDBA2C7-9D13-72F7-E22F-5758C1D708BE}" dt="2024-10-03T21:25:41.618" v="748"/>
        <pc:sldMkLst>
          <pc:docMk/>
          <pc:sldMk cId="807995975" sldId="455"/>
        </pc:sldMkLst>
        <pc:spChg chg="mod">
          <ac:chgData name="Nancy Bakker" userId="S::nancy.bakker@utoronto.ca::a25987a8-7050-4dc1-9f1f-b74fc57aa5d5" providerId="AD" clId="Web-{8BDBA2C7-9D13-72F7-E22F-5758C1D708BE}" dt="2024-10-03T21:23:43.881" v="729" actId="1076"/>
          <ac:spMkLst>
            <pc:docMk/>
            <pc:sldMk cId="807995975" sldId="455"/>
            <ac:spMk id="2" creationId="{00000000-0000-0000-0000-000000000000}"/>
          </ac:spMkLst>
        </pc:spChg>
        <pc:grpChg chg="del">
          <ac:chgData name="Nancy Bakker" userId="S::nancy.bakker@utoronto.ca::a25987a8-7050-4dc1-9f1f-b74fc57aa5d5" providerId="AD" clId="Web-{8BDBA2C7-9D13-72F7-E22F-5758C1D708BE}" dt="2024-10-03T21:23:38.100" v="728"/>
          <ac:grpSpMkLst>
            <pc:docMk/>
            <pc:sldMk cId="807995975" sldId="455"/>
            <ac:grpSpMk id="4" creationId="{00000000-0000-0000-0000-000000000000}"/>
          </ac:grpSpMkLst>
        </pc:grpChg>
        <pc:graphicFrameChg chg="mod modGraphic">
          <ac:chgData name="Nancy Bakker" userId="S::nancy.bakker@utoronto.ca::a25987a8-7050-4dc1-9f1f-b74fc57aa5d5" providerId="AD" clId="Web-{8BDBA2C7-9D13-72F7-E22F-5758C1D708BE}" dt="2024-10-03T21:25:36.228" v="747" actId="20577"/>
          <ac:graphicFrameMkLst>
            <pc:docMk/>
            <pc:sldMk cId="807995975" sldId="455"/>
            <ac:graphicFrameMk id="10" creationId="{30860D16-57FB-49AD-2A3D-9B0152DB2C11}"/>
          </ac:graphicFrameMkLst>
        </pc:graphicFrameChg>
        <pc:picChg chg="del">
          <ac:chgData name="Nancy Bakker" userId="S::nancy.bakker@utoronto.ca::a25987a8-7050-4dc1-9f1f-b74fc57aa5d5" providerId="AD" clId="Web-{8BDBA2C7-9D13-72F7-E22F-5758C1D708BE}" dt="2024-10-03T21:23:37.084" v="727"/>
          <ac:picMkLst>
            <pc:docMk/>
            <pc:sldMk cId="807995975" sldId="455"/>
            <ac:picMk id="8" creationId="{6EBAF81F-1408-E100-7C6A-F378EDE43675}"/>
          </ac:picMkLst>
        </pc:picChg>
      </pc:sldChg>
      <pc:sldChg chg="add del replId">
        <pc:chgData name="Nancy Bakker" userId="S::nancy.bakker@utoronto.ca::a25987a8-7050-4dc1-9f1f-b74fc57aa5d5" providerId="AD" clId="Web-{8BDBA2C7-9D13-72F7-E22F-5758C1D708BE}" dt="2024-10-03T22:53:32.523" v="2368"/>
        <pc:sldMkLst>
          <pc:docMk/>
          <pc:sldMk cId="3778707662" sldId="455"/>
        </pc:sldMkLst>
      </pc:sldChg>
      <pc:sldMasterChg chg="mod setBg modSldLayout">
        <pc:chgData name="Nancy Bakker" userId="S::nancy.bakker@utoronto.ca::a25987a8-7050-4dc1-9f1f-b74fc57aa5d5" providerId="AD" clId="Web-{8BDBA2C7-9D13-72F7-E22F-5758C1D708BE}" dt="2024-10-03T19:39:03.934" v="97"/>
        <pc:sldMasterMkLst>
          <pc:docMk/>
          <pc:sldMasterMk cId="0" sldId="2147483648"/>
        </pc:sldMasterMkLst>
        <pc:sldLayoutChg chg="mod">
          <pc:chgData name="Nancy Bakker" userId="S::nancy.bakker@utoronto.ca::a25987a8-7050-4dc1-9f1f-b74fc57aa5d5" providerId="AD" clId="Web-{8BDBA2C7-9D13-72F7-E22F-5758C1D708BE}" dt="2024-10-03T19:39:03.934" v="97"/>
          <pc:sldLayoutMkLst>
            <pc:docMk/>
            <pc:sldMasterMk cId="0" sldId="2147483648"/>
            <pc:sldLayoutMk cId="0" sldId="2147483649"/>
          </pc:sldLayoutMkLst>
        </pc:sldLayoutChg>
        <pc:sldLayoutChg chg="mod">
          <pc:chgData name="Nancy Bakker" userId="S::nancy.bakker@utoronto.ca::a25987a8-7050-4dc1-9f1f-b74fc57aa5d5" providerId="AD" clId="Web-{8BDBA2C7-9D13-72F7-E22F-5758C1D708BE}" dt="2024-10-03T19:39:03.934" v="97"/>
          <pc:sldLayoutMkLst>
            <pc:docMk/>
            <pc:sldMasterMk cId="0" sldId="2147483648"/>
            <pc:sldLayoutMk cId="0" sldId="2147483650"/>
          </pc:sldLayoutMkLst>
        </pc:sldLayoutChg>
        <pc:sldLayoutChg chg="mod">
          <pc:chgData name="Nancy Bakker" userId="S::nancy.bakker@utoronto.ca::a25987a8-7050-4dc1-9f1f-b74fc57aa5d5" providerId="AD" clId="Web-{8BDBA2C7-9D13-72F7-E22F-5758C1D708BE}" dt="2024-10-03T19:39:03.934" v="97"/>
          <pc:sldLayoutMkLst>
            <pc:docMk/>
            <pc:sldMasterMk cId="0" sldId="2147483648"/>
            <pc:sldLayoutMk cId="0" sldId="2147483651"/>
          </pc:sldLayoutMkLst>
        </pc:sldLayoutChg>
        <pc:sldLayoutChg chg="mod">
          <pc:chgData name="Nancy Bakker" userId="S::nancy.bakker@utoronto.ca::a25987a8-7050-4dc1-9f1f-b74fc57aa5d5" providerId="AD" clId="Web-{8BDBA2C7-9D13-72F7-E22F-5758C1D708BE}" dt="2024-10-03T19:39:03.934" v="97"/>
          <pc:sldLayoutMkLst>
            <pc:docMk/>
            <pc:sldMasterMk cId="0" sldId="2147483648"/>
            <pc:sldLayoutMk cId="0" sldId="2147483652"/>
          </pc:sldLayoutMkLst>
        </pc:sldLayoutChg>
        <pc:sldLayoutChg chg="mod">
          <pc:chgData name="Nancy Bakker" userId="S::nancy.bakker@utoronto.ca::a25987a8-7050-4dc1-9f1f-b74fc57aa5d5" providerId="AD" clId="Web-{8BDBA2C7-9D13-72F7-E22F-5758C1D708BE}" dt="2024-10-03T19:39:03.934" v="97"/>
          <pc:sldLayoutMkLst>
            <pc:docMk/>
            <pc:sldMasterMk cId="0" sldId="2147483648"/>
            <pc:sldLayoutMk cId="0" sldId="2147483653"/>
          </pc:sldLayoutMkLst>
        </pc:sldLayoutChg>
        <pc:sldLayoutChg chg="mod">
          <pc:chgData name="Nancy Bakker" userId="S::nancy.bakker@utoronto.ca::a25987a8-7050-4dc1-9f1f-b74fc57aa5d5" providerId="AD" clId="Web-{8BDBA2C7-9D13-72F7-E22F-5758C1D708BE}" dt="2024-10-03T19:39:03.934" v="97"/>
          <pc:sldLayoutMkLst>
            <pc:docMk/>
            <pc:sldMasterMk cId="0" sldId="2147483648"/>
            <pc:sldLayoutMk cId="0" sldId="2147483654"/>
          </pc:sldLayoutMkLst>
        </pc:sldLayoutChg>
        <pc:sldLayoutChg chg="mod">
          <pc:chgData name="Nancy Bakker" userId="S::nancy.bakker@utoronto.ca::a25987a8-7050-4dc1-9f1f-b74fc57aa5d5" providerId="AD" clId="Web-{8BDBA2C7-9D13-72F7-E22F-5758C1D708BE}" dt="2024-10-03T19:39:03.934" v="97"/>
          <pc:sldLayoutMkLst>
            <pc:docMk/>
            <pc:sldMasterMk cId="0" sldId="2147483648"/>
            <pc:sldLayoutMk cId="0" sldId="2147483655"/>
          </pc:sldLayoutMkLst>
        </pc:sldLayoutChg>
        <pc:sldLayoutChg chg="mod">
          <pc:chgData name="Nancy Bakker" userId="S::nancy.bakker@utoronto.ca::a25987a8-7050-4dc1-9f1f-b74fc57aa5d5" providerId="AD" clId="Web-{8BDBA2C7-9D13-72F7-E22F-5758C1D708BE}" dt="2024-10-03T19:39:03.934" v="97"/>
          <pc:sldLayoutMkLst>
            <pc:docMk/>
            <pc:sldMasterMk cId="0" sldId="2147483648"/>
            <pc:sldLayoutMk cId="0" sldId="2147483656"/>
          </pc:sldLayoutMkLst>
        </pc:sldLayoutChg>
        <pc:sldLayoutChg chg="mod">
          <pc:chgData name="Nancy Bakker" userId="S::nancy.bakker@utoronto.ca::a25987a8-7050-4dc1-9f1f-b74fc57aa5d5" providerId="AD" clId="Web-{8BDBA2C7-9D13-72F7-E22F-5758C1D708BE}" dt="2024-10-03T19:39:03.934" v="97"/>
          <pc:sldLayoutMkLst>
            <pc:docMk/>
            <pc:sldMasterMk cId="0" sldId="2147483648"/>
            <pc:sldLayoutMk cId="0" sldId="2147483657"/>
          </pc:sldLayoutMkLst>
        </pc:sldLayoutChg>
        <pc:sldLayoutChg chg="mod">
          <pc:chgData name="Nancy Bakker" userId="S::nancy.bakker@utoronto.ca::a25987a8-7050-4dc1-9f1f-b74fc57aa5d5" providerId="AD" clId="Web-{8BDBA2C7-9D13-72F7-E22F-5758C1D708BE}" dt="2024-10-03T19:39:03.934" v="97"/>
          <pc:sldLayoutMkLst>
            <pc:docMk/>
            <pc:sldMasterMk cId="0" sldId="2147483648"/>
            <pc:sldLayoutMk cId="0" sldId="2147483658"/>
          </pc:sldLayoutMkLst>
        </pc:sldLayoutChg>
        <pc:sldLayoutChg chg="mod">
          <pc:chgData name="Nancy Bakker" userId="S::nancy.bakker@utoronto.ca::a25987a8-7050-4dc1-9f1f-b74fc57aa5d5" providerId="AD" clId="Web-{8BDBA2C7-9D13-72F7-E22F-5758C1D708BE}" dt="2024-10-03T19:39:03.934" v="97"/>
          <pc:sldLayoutMkLst>
            <pc:docMk/>
            <pc:sldMasterMk cId="0" sldId="2147483648"/>
            <pc:sldLayoutMk cId="0" sldId="2147483659"/>
          </pc:sldLayoutMkLst>
        </pc:sldLayoutChg>
      </pc:sldMasterChg>
    </pc:docChg>
  </pc:docChgLst>
</pc:chgInfo>
</file>

<file path=ppt/comments/modernComment_1BF_F8180091.xml><?xml version="1.0" encoding="utf-8"?>
<p188:cmLst xmlns:a="http://schemas.openxmlformats.org/drawingml/2006/main" xmlns:r="http://schemas.openxmlformats.org/officeDocument/2006/relationships" xmlns:p188="http://schemas.microsoft.com/office/powerpoint/2018/8/main">
  <p188:cm id="{095EF8BB-F878-4B83-B08C-EAC1B865F6AA}" authorId="{211B2F7A-BCA4-343F-FF59-E3A8E62C7819}" created="2024-10-03T15:15:17.335">
    <ac:txMkLst xmlns:ac="http://schemas.microsoft.com/office/drawing/2013/main/command">
      <pc:docMk xmlns:pc="http://schemas.microsoft.com/office/powerpoint/2013/main/command"/>
      <pc:sldMk xmlns:pc="http://schemas.microsoft.com/office/powerpoint/2013/main/command" cId="4162322577" sldId="447"/>
      <ac:graphicFrameMk id="5" creationId="{F470D3A5-2A7A-852F-02CC-47573FF62D79}"/>
      <dc:dgmMk xmlns:dc="http://schemas.microsoft.com/office/drawing/2013/diagram/command"/>
      <dc:nodeMk xmlns:dc="http://schemas.microsoft.com/office/drawing/2013/diagram/command" id="{5926C7F1-77D2-425C-9AD1-CAB3A2BB01B7}"/>
      <ac:txMk cp="4" len="14">
        <ac:context len="108" hash="3330094447"/>
      </ac:txMk>
    </ac:txMkLst>
    <p188:txBody>
      <a:bodyPr/>
      <a:lstStyle/>
      <a:p>
        <a:r>
          <a:rPr lang="en-CA"/>
          <a:t>Becomes 5 if project #3 is removed</a:t>
        </a:r>
      </a:p>
    </p188:txBody>
  </p188:cm>
</p188:cmLst>
</file>

<file path=ppt/comments/modernComment_1C0_C78B2D03.xml><?xml version="1.0" encoding="utf-8"?>
<p188:cmLst xmlns:a="http://schemas.openxmlformats.org/drawingml/2006/main" xmlns:r="http://schemas.openxmlformats.org/officeDocument/2006/relationships" xmlns:p188="http://schemas.microsoft.com/office/powerpoint/2018/8/main">
  <p188:cm id="{4EE5D9B8-F212-41FE-91BE-AABDBA9198CE}" authorId="{211B2F7A-BCA4-343F-FF59-E3A8E62C7819}" created="2024-10-03T15:14:41.519">
    <ac:txMkLst xmlns:ac="http://schemas.microsoft.com/office/drawing/2013/main/command">
      <pc:docMk xmlns:pc="http://schemas.microsoft.com/office/powerpoint/2013/main/command"/>
      <pc:sldMk xmlns:pc="http://schemas.microsoft.com/office/powerpoint/2013/main/command" cId="3347787011" sldId="448"/>
      <ac:spMk id="11" creationId="{F6F91BF2-5A5D-8183-FAB4-504620238883}"/>
      <ac:txMk cp="176" len="10">
        <ac:context len="270" hash="1698446800"/>
      </ac:txMk>
    </ac:txMkLst>
    <p188:txBody>
      <a:bodyPr/>
      <a:lstStyle/>
      <a:p>
        <a:r>
          <a:rPr lang="en-CA"/>
          <a:t>Becomes 2 if project #3 is removed</a:t>
        </a:r>
      </a:p>
    </p188:txBody>
  </p188:cm>
  <p188:cm id="{EFC3D3DC-926C-4BD3-A5D3-E3CDA6AF7C0B}" authorId="{211B2F7A-BCA4-343F-FF59-E3A8E62C7819}" created="2024-10-03T15:14:53.796">
    <ac:txMkLst xmlns:ac="http://schemas.microsoft.com/office/drawing/2013/main/command">
      <pc:docMk xmlns:pc="http://schemas.microsoft.com/office/powerpoint/2013/main/command"/>
      <pc:sldMk xmlns:pc="http://schemas.microsoft.com/office/powerpoint/2013/main/command" cId="3347787011" sldId="448"/>
      <ac:spMk id="11" creationId="{F6F91BF2-5A5D-8183-FAB4-504620238883}"/>
      <ac:txMk cp="204" len="11">
        <ac:context len="270" hash="1698446800"/>
      </ac:txMk>
    </ac:txMkLst>
    <p188:txBody>
      <a:bodyPr/>
      <a:lstStyle/>
      <a:p>
        <a:r>
          <a:rPr lang="en-CA"/>
          <a:t>Becomes 4 if project #3 is removed</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ata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006AB3-9797-47F1-BCAE-3C052F94FF5C}"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n-CA"/>
        </a:p>
      </dgm:t>
    </dgm:pt>
    <dgm:pt modelId="{CC92AE0B-E039-44F1-AA20-A61198C053B0}">
      <dgm:prSet phldrT="[Text]"/>
      <dgm:spPr/>
      <dgm:t>
        <a:bodyPr/>
        <a:lstStyle/>
        <a:p>
          <a:r>
            <a:rPr lang="en-CA" b="1"/>
            <a:t>Program Focus</a:t>
          </a:r>
        </a:p>
      </dgm:t>
    </dgm:pt>
    <dgm:pt modelId="{9E3B697C-97BB-407A-A735-FFBE516980CA}" type="parTrans" cxnId="{EAB9A037-90E4-42C2-A4B7-3F4C3912D8A1}">
      <dgm:prSet/>
      <dgm:spPr/>
      <dgm:t>
        <a:bodyPr/>
        <a:lstStyle/>
        <a:p>
          <a:endParaRPr lang="en-CA"/>
        </a:p>
      </dgm:t>
    </dgm:pt>
    <dgm:pt modelId="{0AFBC216-64A0-49BA-9436-0BA050B337D1}" type="sibTrans" cxnId="{EAB9A037-90E4-42C2-A4B7-3F4C3912D8A1}">
      <dgm:prSet/>
      <dgm:spPr/>
      <dgm:t>
        <a:bodyPr/>
        <a:lstStyle/>
        <a:p>
          <a:endParaRPr lang="en-CA"/>
        </a:p>
      </dgm:t>
    </dgm:pt>
    <dgm:pt modelId="{E2D8AE00-6BF1-4BC7-8653-0E26461BB97E}">
      <dgm:prSet phldrT="[Text]"/>
      <dgm:spPr/>
      <dgm:t>
        <a:bodyPr/>
        <a:lstStyle/>
        <a:p>
          <a:r>
            <a:rPr lang="en-US"/>
            <a:t>5 programs are youth-focused and have an upper age limit (e.g., 25, 29)</a:t>
          </a:r>
          <a:endParaRPr lang="en-CA"/>
        </a:p>
      </dgm:t>
    </dgm:pt>
    <dgm:pt modelId="{8BD53C7C-A9B4-402E-820C-3BF1CED78C99}" type="parTrans" cxnId="{EF60307F-4B6A-41CE-9865-34D7C883C239}">
      <dgm:prSet/>
      <dgm:spPr/>
      <dgm:t>
        <a:bodyPr/>
        <a:lstStyle/>
        <a:p>
          <a:endParaRPr lang="en-CA"/>
        </a:p>
      </dgm:t>
    </dgm:pt>
    <dgm:pt modelId="{73D46937-81D8-4ACB-9E78-BC1075D85F8C}" type="sibTrans" cxnId="{EF60307F-4B6A-41CE-9865-34D7C883C239}">
      <dgm:prSet/>
      <dgm:spPr/>
      <dgm:t>
        <a:bodyPr/>
        <a:lstStyle/>
        <a:p>
          <a:endParaRPr lang="en-CA"/>
        </a:p>
      </dgm:t>
    </dgm:pt>
    <dgm:pt modelId="{7D6DD13E-58DA-43CF-920B-7237973A51CA}">
      <dgm:prSet phldrT="[Text]"/>
      <dgm:spPr/>
      <dgm:t>
        <a:bodyPr/>
        <a:lstStyle/>
        <a:p>
          <a:r>
            <a:rPr lang="en-US"/>
            <a:t>5 of the programs focus on bridging and/or transition to post-secondary education</a:t>
          </a:r>
          <a:endParaRPr lang="en-CA"/>
        </a:p>
      </dgm:t>
    </dgm:pt>
    <dgm:pt modelId="{B0A8404D-C3AF-468B-9524-1A23CCB406BD}" type="parTrans" cxnId="{6B43E1B6-91E1-4277-8D65-8E5CF08CB5BA}">
      <dgm:prSet/>
      <dgm:spPr/>
      <dgm:t>
        <a:bodyPr/>
        <a:lstStyle/>
        <a:p>
          <a:endParaRPr lang="en-CA"/>
        </a:p>
      </dgm:t>
    </dgm:pt>
    <dgm:pt modelId="{92665F9F-A4EA-4EE5-ADE6-1904854CD2FE}" type="sibTrans" cxnId="{6B43E1B6-91E1-4277-8D65-8E5CF08CB5BA}">
      <dgm:prSet/>
      <dgm:spPr/>
      <dgm:t>
        <a:bodyPr/>
        <a:lstStyle/>
        <a:p>
          <a:endParaRPr lang="en-CA"/>
        </a:p>
      </dgm:t>
    </dgm:pt>
    <dgm:pt modelId="{1287FD07-B246-4B0E-B47E-8516E4D14422}">
      <dgm:prSet phldrT="[Text]"/>
      <dgm:spPr/>
      <dgm:t>
        <a:bodyPr/>
        <a:lstStyle/>
        <a:p>
          <a:r>
            <a:rPr lang="en-US"/>
            <a:t>3 programs focus on hands-on training and/or career development</a:t>
          </a:r>
          <a:endParaRPr lang="en-CA"/>
        </a:p>
      </dgm:t>
    </dgm:pt>
    <dgm:pt modelId="{D4BE5A05-5886-40B2-B3F8-33B5AA81488E}" type="parTrans" cxnId="{F761C556-A3F0-4245-BC42-6024102A4439}">
      <dgm:prSet/>
      <dgm:spPr/>
      <dgm:t>
        <a:bodyPr/>
        <a:lstStyle/>
        <a:p>
          <a:endParaRPr lang="en-CA"/>
        </a:p>
      </dgm:t>
    </dgm:pt>
    <dgm:pt modelId="{307B98AD-32CB-4300-AD6D-5585759785F5}" type="sibTrans" cxnId="{F761C556-A3F0-4245-BC42-6024102A4439}">
      <dgm:prSet/>
      <dgm:spPr/>
      <dgm:t>
        <a:bodyPr/>
        <a:lstStyle/>
        <a:p>
          <a:endParaRPr lang="en-CA"/>
        </a:p>
      </dgm:t>
    </dgm:pt>
    <dgm:pt modelId="{3B089084-6C0C-433D-A3C3-1E4D791967B4}">
      <dgm:prSet phldrT="[Text]"/>
      <dgm:spPr/>
      <dgm:t>
        <a:bodyPr/>
        <a:lstStyle/>
        <a:p>
          <a:r>
            <a:rPr lang="en-CA" b="1"/>
            <a:t>Eligibility: Participant Age</a:t>
          </a:r>
        </a:p>
      </dgm:t>
    </dgm:pt>
    <dgm:pt modelId="{30A8153E-0D98-4342-B640-F623203E3672}" type="parTrans" cxnId="{94534218-6D1F-4762-81C8-58744DE3061B}">
      <dgm:prSet/>
      <dgm:spPr/>
      <dgm:t>
        <a:bodyPr/>
        <a:lstStyle/>
        <a:p>
          <a:endParaRPr lang="en-CA"/>
        </a:p>
      </dgm:t>
    </dgm:pt>
    <dgm:pt modelId="{278AACC7-C8D3-4528-A17C-505DE2DBD601}" type="sibTrans" cxnId="{94534218-6D1F-4762-81C8-58744DE3061B}">
      <dgm:prSet/>
      <dgm:spPr/>
      <dgm:t>
        <a:bodyPr/>
        <a:lstStyle/>
        <a:p>
          <a:endParaRPr lang="en-CA"/>
        </a:p>
      </dgm:t>
    </dgm:pt>
    <dgm:pt modelId="{F1D2FD52-B987-4449-A21E-5B0BE92896D8}">
      <dgm:prSet phldrT="[Text]"/>
      <dgm:spPr/>
      <dgm:t>
        <a:bodyPr/>
        <a:lstStyle/>
        <a:p>
          <a:r>
            <a:rPr lang="en-CA" b="1"/>
            <a:t>Fields of Study</a:t>
          </a:r>
        </a:p>
      </dgm:t>
    </dgm:pt>
    <dgm:pt modelId="{E1389EF8-9F36-40B4-BD04-A19FBB2EE057}" type="parTrans" cxnId="{0951C53E-5730-40BB-8A22-D8EE96FD6E04}">
      <dgm:prSet/>
      <dgm:spPr/>
      <dgm:t>
        <a:bodyPr/>
        <a:lstStyle/>
        <a:p>
          <a:endParaRPr lang="en-CA"/>
        </a:p>
      </dgm:t>
    </dgm:pt>
    <dgm:pt modelId="{7008CCB4-8819-4769-9B9C-6EA4610C4FEA}" type="sibTrans" cxnId="{0951C53E-5730-40BB-8A22-D8EE96FD6E04}">
      <dgm:prSet/>
      <dgm:spPr/>
      <dgm:t>
        <a:bodyPr/>
        <a:lstStyle/>
        <a:p>
          <a:endParaRPr lang="en-CA"/>
        </a:p>
      </dgm:t>
    </dgm:pt>
    <dgm:pt modelId="{CAD66D83-375C-4253-870A-5FF07C934162}">
      <dgm:prSet phldrT="[Text]"/>
      <dgm:spPr/>
      <dgm:t>
        <a:bodyPr/>
        <a:lstStyle/>
        <a:p>
          <a:r>
            <a:rPr lang="en-US"/>
            <a:t>5 programs focus on specific fields like arts, science, physical education, fitness, and others.</a:t>
          </a:r>
          <a:endParaRPr lang="en-CA"/>
        </a:p>
      </dgm:t>
    </dgm:pt>
    <dgm:pt modelId="{E357A037-691A-4A67-BB3D-27811AD173C1}" type="parTrans" cxnId="{E6DDEA59-8260-4411-A053-50D8669C174A}">
      <dgm:prSet/>
      <dgm:spPr/>
      <dgm:t>
        <a:bodyPr/>
        <a:lstStyle/>
        <a:p>
          <a:endParaRPr lang="en-CA"/>
        </a:p>
      </dgm:t>
    </dgm:pt>
    <dgm:pt modelId="{019702FB-7BA9-4E44-B261-984DF6293767}" type="sibTrans" cxnId="{E6DDEA59-8260-4411-A053-50D8669C174A}">
      <dgm:prSet/>
      <dgm:spPr/>
      <dgm:t>
        <a:bodyPr/>
        <a:lstStyle/>
        <a:p>
          <a:endParaRPr lang="en-CA"/>
        </a:p>
      </dgm:t>
    </dgm:pt>
    <dgm:pt modelId="{0968B875-A856-470A-A4C0-9A170E14E1F5}" type="pres">
      <dgm:prSet presAssocID="{7E006AB3-9797-47F1-BCAE-3C052F94FF5C}" presName="linear" presStyleCnt="0">
        <dgm:presLayoutVars>
          <dgm:dir/>
          <dgm:resizeHandles val="exact"/>
        </dgm:presLayoutVars>
      </dgm:prSet>
      <dgm:spPr/>
    </dgm:pt>
    <dgm:pt modelId="{716F501F-C03F-42BD-A688-7BB33D8D2766}" type="pres">
      <dgm:prSet presAssocID="{CC92AE0B-E039-44F1-AA20-A61198C053B0}" presName="comp" presStyleCnt="0"/>
      <dgm:spPr/>
    </dgm:pt>
    <dgm:pt modelId="{50F2C773-32EF-4FC5-812D-6AC17130AED6}" type="pres">
      <dgm:prSet presAssocID="{CC92AE0B-E039-44F1-AA20-A61198C053B0}" presName="box" presStyleLbl="node1" presStyleIdx="0" presStyleCnt="3"/>
      <dgm:spPr/>
    </dgm:pt>
    <dgm:pt modelId="{C994CCB3-D666-40BB-ADBF-CF4BA8576567}" type="pres">
      <dgm:prSet presAssocID="{CC92AE0B-E039-44F1-AA20-A61198C053B0}" presName="img" presStyleLbl="fgImgPlace1" presStyleIdx="0" presStyleCnt="3"/>
      <dgm:spPr>
        <a:blipFill>
          <a:blip xmlns:r="http://schemas.openxmlformats.org/officeDocument/2006/relationships" r:embed="rId1"/>
          <a:srcRect/>
          <a:stretch>
            <a:fillRect t="-1000" b="-1000"/>
          </a:stretch>
        </a:blipFill>
      </dgm:spPr>
    </dgm:pt>
    <dgm:pt modelId="{66724275-7CB5-4A15-AD5D-3C6FD5FB1050}" type="pres">
      <dgm:prSet presAssocID="{CC92AE0B-E039-44F1-AA20-A61198C053B0}" presName="text" presStyleLbl="node1" presStyleIdx="0" presStyleCnt="3">
        <dgm:presLayoutVars>
          <dgm:bulletEnabled val="1"/>
        </dgm:presLayoutVars>
      </dgm:prSet>
      <dgm:spPr/>
    </dgm:pt>
    <dgm:pt modelId="{DAE8C772-6B7F-40A9-8BCB-6A65A3127693}" type="pres">
      <dgm:prSet presAssocID="{0AFBC216-64A0-49BA-9436-0BA050B337D1}" presName="spacer" presStyleCnt="0"/>
      <dgm:spPr/>
    </dgm:pt>
    <dgm:pt modelId="{B20B2A34-5C2D-4106-B283-33972E0C49CD}" type="pres">
      <dgm:prSet presAssocID="{F1D2FD52-B987-4449-A21E-5B0BE92896D8}" presName="comp" presStyleCnt="0"/>
      <dgm:spPr/>
    </dgm:pt>
    <dgm:pt modelId="{E2EF3347-2D7F-4543-9357-C712064E3B94}" type="pres">
      <dgm:prSet presAssocID="{F1D2FD52-B987-4449-A21E-5B0BE92896D8}" presName="box" presStyleLbl="node1" presStyleIdx="1" presStyleCnt="3"/>
      <dgm:spPr/>
    </dgm:pt>
    <dgm:pt modelId="{D3122441-B308-4C38-A482-3406F904B5D7}" type="pres">
      <dgm:prSet presAssocID="{F1D2FD52-B987-4449-A21E-5B0BE92896D8}" presName="img" presStyleLbl="fgImgPlace1" presStyleIdx="1" presStyleCnt="3"/>
      <dgm:spPr>
        <a:blipFill>
          <a:blip xmlns:r="http://schemas.openxmlformats.org/officeDocument/2006/relationships" r:embed="rId2"/>
          <a:srcRect/>
          <a:stretch>
            <a:fillRect l="-2000" r="-2000"/>
          </a:stretch>
        </a:blipFill>
      </dgm:spPr>
    </dgm:pt>
    <dgm:pt modelId="{AEBE66F2-7598-4CB8-8FF5-9DEA6B7ADEE4}" type="pres">
      <dgm:prSet presAssocID="{F1D2FD52-B987-4449-A21E-5B0BE92896D8}" presName="text" presStyleLbl="node1" presStyleIdx="1" presStyleCnt="3">
        <dgm:presLayoutVars>
          <dgm:bulletEnabled val="1"/>
        </dgm:presLayoutVars>
      </dgm:prSet>
      <dgm:spPr/>
    </dgm:pt>
    <dgm:pt modelId="{8DDF7D46-C9BB-48E1-B32A-4DD50A97B04B}" type="pres">
      <dgm:prSet presAssocID="{7008CCB4-8819-4769-9B9C-6EA4610C4FEA}" presName="spacer" presStyleCnt="0"/>
      <dgm:spPr/>
    </dgm:pt>
    <dgm:pt modelId="{73F5092C-BA07-4452-9F06-B474E36A6917}" type="pres">
      <dgm:prSet presAssocID="{3B089084-6C0C-433D-A3C3-1E4D791967B4}" presName="comp" presStyleCnt="0"/>
      <dgm:spPr/>
    </dgm:pt>
    <dgm:pt modelId="{CA1218EF-5617-41F5-9ED2-CBC669CE697A}" type="pres">
      <dgm:prSet presAssocID="{3B089084-6C0C-433D-A3C3-1E4D791967B4}" presName="box" presStyleLbl="node1" presStyleIdx="2" presStyleCnt="3"/>
      <dgm:spPr/>
    </dgm:pt>
    <dgm:pt modelId="{B0F9009C-70D1-4124-897D-C67AE5220CD9}" type="pres">
      <dgm:prSet presAssocID="{3B089084-6C0C-433D-A3C3-1E4D791967B4}" presName="img" presStyleLbl="fgImgPlace1" presStyleIdx="2" presStyleCnt="3"/>
      <dgm:spPr>
        <a:blipFill>
          <a:blip xmlns:r="http://schemas.openxmlformats.org/officeDocument/2006/relationships" r:embed="rId3"/>
          <a:srcRect/>
          <a:stretch>
            <a:fillRect/>
          </a:stretch>
        </a:blipFill>
      </dgm:spPr>
    </dgm:pt>
    <dgm:pt modelId="{C9560EBF-C3D5-4B8C-ABCB-91D3346F83F7}" type="pres">
      <dgm:prSet presAssocID="{3B089084-6C0C-433D-A3C3-1E4D791967B4}" presName="text" presStyleLbl="node1" presStyleIdx="2" presStyleCnt="3">
        <dgm:presLayoutVars>
          <dgm:bulletEnabled val="1"/>
        </dgm:presLayoutVars>
      </dgm:prSet>
      <dgm:spPr/>
    </dgm:pt>
  </dgm:ptLst>
  <dgm:cxnLst>
    <dgm:cxn modelId="{2F947902-1BFF-4F63-91BD-2C32A2AD4094}" type="presOf" srcId="{E2D8AE00-6BF1-4BC7-8653-0E26461BB97E}" destId="{CA1218EF-5617-41F5-9ED2-CBC669CE697A}" srcOrd="0" destOrd="1" presId="urn:microsoft.com/office/officeart/2005/8/layout/vList4"/>
    <dgm:cxn modelId="{94534218-6D1F-4762-81C8-58744DE3061B}" srcId="{7E006AB3-9797-47F1-BCAE-3C052F94FF5C}" destId="{3B089084-6C0C-433D-A3C3-1E4D791967B4}" srcOrd="2" destOrd="0" parTransId="{30A8153E-0D98-4342-B640-F623203E3672}" sibTransId="{278AACC7-C8D3-4528-A17C-505DE2DBD601}"/>
    <dgm:cxn modelId="{EAB9A037-90E4-42C2-A4B7-3F4C3912D8A1}" srcId="{7E006AB3-9797-47F1-BCAE-3C052F94FF5C}" destId="{CC92AE0B-E039-44F1-AA20-A61198C053B0}" srcOrd="0" destOrd="0" parTransId="{9E3B697C-97BB-407A-A735-FFBE516980CA}" sibTransId="{0AFBC216-64A0-49BA-9436-0BA050B337D1}"/>
    <dgm:cxn modelId="{0951C53E-5730-40BB-8A22-D8EE96FD6E04}" srcId="{7E006AB3-9797-47F1-BCAE-3C052F94FF5C}" destId="{F1D2FD52-B987-4449-A21E-5B0BE92896D8}" srcOrd="1" destOrd="0" parTransId="{E1389EF8-9F36-40B4-BD04-A19FBB2EE057}" sibTransId="{7008CCB4-8819-4769-9B9C-6EA4610C4FEA}"/>
    <dgm:cxn modelId="{FE3E4447-4D41-4583-B0DE-2B8B25F5A9B4}" type="presOf" srcId="{7D6DD13E-58DA-43CF-920B-7237973A51CA}" destId="{50F2C773-32EF-4FC5-812D-6AC17130AED6}" srcOrd="0" destOrd="1" presId="urn:microsoft.com/office/officeart/2005/8/layout/vList4"/>
    <dgm:cxn modelId="{CA488B47-C451-4BF8-BA25-A2208BED45E8}" type="presOf" srcId="{3B089084-6C0C-433D-A3C3-1E4D791967B4}" destId="{CA1218EF-5617-41F5-9ED2-CBC669CE697A}" srcOrd="0" destOrd="0" presId="urn:microsoft.com/office/officeart/2005/8/layout/vList4"/>
    <dgm:cxn modelId="{342DF067-384E-4428-9AF1-82E05B525876}" type="presOf" srcId="{CC92AE0B-E039-44F1-AA20-A61198C053B0}" destId="{66724275-7CB5-4A15-AD5D-3C6FD5FB1050}" srcOrd="1" destOrd="0" presId="urn:microsoft.com/office/officeart/2005/8/layout/vList4"/>
    <dgm:cxn modelId="{9FF9A84F-E635-4E46-871C-3F90D2CC09A2}" type="presOf" srcId="{1287FD07-B246-4B0E-B47E-8516E4D14422}" destId="{50F2C773-32EF-4FC5-812D-6AC17130AED6}" srcOrd="0" destOrd="2" presId="urn:microsoft.com/office/officeart/2005/8/layout/vList4"/>
    <dgm:cxn modelId="{5DB6F371-B9DE-40CB-AF2A-50E69A868F87}" type="presOf" srcId="{1287FD07-B246-4B0E-B47E-8516E4D14422}" destId="{66724275-7CB5-4A15-AD5D-3C6FD5FB1050}" srcOrd="1" destOrd="2" presId="urn:microsoft.com/office/officeart/2005/8/layout/vList4"/>
    <dgm:cxn modelId="{4FC41A75-AE46-409A-B40F-66FDD92CBE95}" type="presOf" srcId="{3B089084-6C0C-433D-A3C3-1E4D791967B4}" destId="{C9560EBF-C3D5-4B8C-ABCB-91D3346F83F7}" srcOrd="1" destOrd="0" presId="urn:microsoft.com/office/officeart/2005/8/layout/vList4"/>
    <dgm:cxn modelId="{F761C556-A3F0-4245-BC42-6024102A4439}" srcId="{CC92AE0B-E039-44F1-AA20-A61198C053B0}" destId="{1287FD07-B246-4B0E-B47E-8516E4D14422}" srcOrd="1" destOrd="0" parTransId="{D4BE5A05-5886-40B2-B3F8-33B5AA81488E}" sibTransId="{307B98AD-32CB-4300-AD6D-5585759785F5}"/>
    <dgm:cxn modelId="{E6DDEA59-8260-4411-A053-50D8669C174A}" srcId="{F1D2FD52-B987-4449-A21E-5B0BE92896D8}" destId="{CAD66D83-375C-4253-870A-5FF07C934162}" srcOrd="0" destOrd="0" parTransId="{E357A037-691A-4A67-BB3D-27811AD173C1}" sibTransId="{019702FB-7BA9-4E44-B261-984DF6293767}"/>
    <dgm:cxn modelId="{EF60307F-4B6A-41CE-9865-34D7C883C239}" srcId="{3B089084-6C0C-433D-A3C3-1E4D791967B4}" destId="{E2D8AE00-6BF1-4BC7-8653-0E26461BB97E}" srcOrd="0" destOrd="0" parTransId="{8BD53C7C-A9B4-402E-820C-3BF1CED78C99}" sibTransId="{73D46937-81D8-4ACB-9E78-BC1075D85F8C}"/>
    <dgm:cxn modelId="{D55CFD8A-87A1-4ACA-9C09-1D1C2ABFBF7F}" type="presOf" srcId="{CAD66D83-375C-4253-870A-5FF07C934162}" destId="{AEBE66F2-7598-4CB8-8FF5-9DEA6B7ADEE4}" srcOrd="1" destOrd="1" presId="urn:microsoft.com/office/officeart/2005/8/layout/vList4"/>
    <dgm:cxn modelId="{EE58348D-EF33-4E9E-A6B7-50C40C1207E7}" type="presOf" srcId="{CC92AE0B-E039-44F1-AA20-A61198C053B0}" destId="{50F2C773-32EF-4FC5-812D-6AC17130AED6}" srcOrd="0" destOrd="0" presId="urn:microsoft.com/office/officeart/2005/8/layout/vList4"/>
    <dgm:cxn modelId="{61DA28A3-8491-4D56-9C26-A52AEEE5808E}" type="presOf" srcId="{F1D2FD52-B987-4449-A21E-5B0BE92896D8}" destId="{E2EF3347-2D7F-4543-9357-C712064E3B94}" srcOrd="0" destOrd="0" presId="urn:microsoft.com/office/officeart/2005/8/layout/vList4"/>
    <dgm:cxn modelId="{9D7802A5-8921-4283-99D0-79437D67158E}" type="presOf" srcId="{CAD66D83-375C-4253-870A-5FF07C934162}" destId="{E2EF3347-2D7F-4543-9357-C712064E3B94}" srcOrd="0" destOrd="1" presId="urn:microsoft.com/office/officeart/2005/8/layout/vList4"/>
    <dgm:cxn modelId="{899904A7-7BCA-4B04-B10F-A3FA2E33CCE7}" type="presOf" srcId="{E2D8AE00-6BF1-4BC7-8653-0E26461BB97E}" destId="{C9560EBF-C3D5-4B8C-ABCB-91D3346F83F7}" srcOrd="1" destOrd="1" presId="urn:microsoft.com/office/officeart/2005/8/layout/vList4"/>
    <dgm:cxn modelId="{6B43E1B6-91E1-4277-8D65-8E5CF08CB5BA}" srcId="{CC92AE0B-E039-44F1-AA20-A61198C053B0}" destId="{7D6DD13E-58DA-43CF-920B-7237973A51CA}" srcOrd="0" destOrd="0" parTransId="{B0A8404D-C3AF-468B-9524-1A23CCB406BD}" sibTransId="{92665F9F-A4EA-4EE5-ADE6-1904854CD2FE}"/>
    <dgm:cxn modelId="{EE1920E7-571A-4D23-BDF4-7879C520963F}" type="presOf" srcId="{F1D2FD52-B987-4449-A21E-5B0BE92896D8}" destId="{AEBE66F2-7598-4CB8-8FF5-9DEA6B7ADEE4}" srcOrd="1" destOrd="0" presId="urn:microsoft.com/office/officeart/2005/8/layout/vList4"/>
    <dgm:cxn modelId="{6081D1EA-EDDA-44CD-8648-F7D265E32FAA}" type="presOf" srcId="{7E006AB3-9797-47F1-BCAE-3C052F94FF5C}" destId="{0968B875-A856-470A-A4C0-9A170E14E1F5}" srcOrd="0" destOrd="0" presId="urn:microsoft.com/office/officeart/2005/8/layout/vList4"/>
    <dgm:cxn modelId="{C034B9FC-A7AD-41CF-88C3-8648A7676901}" type="presOf" srcId="{7D6DD13E-58DA-43CF-920B-7237973A51CA}" destId="{66724275-7CB5-4A15-AD5D-3C6FD5FB1050}" srcOrd="1" destOrd="1" presId="urn:microsoft.com/office/officeart/2005/8/layout/vList4"/>
    <dgm:cxn modelId="{61E1A6C3-F76D-4B45-841C-615577E78131}" type="presParOf" srcId="{0968B875-A856-470A-A4C0-9A170E14E1F5}" destId="{716F501F-C03F-42BD-A688-7BB33D8D2766}" srcOrd="0" destOrd="0" presId="urn:microsoft.com/office/officeart/2005/8/layout/vList4"/>
    <dgm:cxn modelId="{88F07BDB-A8C4-4582-A243-7114724E219F}" type="presParOf" srcId="{716F501F-C03F-42BD-A688-7BB33D8D2766}" destId="{50F2C773-32EF-4FC5-812D-6AC17130AED6}" srcOrd="0" destOrd="0" presId="urn:microsoft.com/office/officeart/2005/8/layout/vList4"/>
    <dgm:cxn modelId="{E267261A-32FC-421D-9223-01D2184A862E}" type="presParOf" srcId="{716F501F-C03F-42BD-A688-7BB33D8D2766}" destId="{C994CCB3-D666-40BB-ADBF-CF4BA8576567}" srcOrd="1" destOrd="0" presId="urn:microsoft.com/office/officeart/2005/8/layout/vList4"/>
    <dgm:cxn modelId="{15551D78-6711-4576-B0E3-A1BBE3DCEDB2}" type="presParOf" srcId="{716F501F-C03F-42BD-A688-7BB33D8D2766}" destId="{66724275-7CB5-4A15-AD5D-3C6FD5FB1050}" srcOrd="2" destOrd="0" presId="urn:microsoft.com/office/officeart/2005/8/layout/vList4"/>
    <dgm:cxn modelId="{9605DF94-D276-465A-9CEA-5B6469EE7D73}" type="presParOf" srcId="{0968B875-A856-470A-A4C0-9A170E14E1F5}" destId="{DAE8C772-6B7F-40A9-8BCB-6A65A3127693}" srcOrd="1" destOrd="0" presId="urn:microsoft.com/office/officeart/2005/8/layout/vList4"/>
    <dgm:cxn modelId="{C8BE4639-3322-4E5A-B7A6-2193BCDD0B09}" type="presParOf" srcId="{0968B875-A856-470A-A4C0-9A170E14E1F5}" destId="{B20B2A34-5C2D-4106-B283-33972E0C49CD}" srcOrd="2" destOrd="0" presId="urn:microsoft.com/office/officeart/2005/8/layout/vList4"/>
    <dgm:cxn modelId="{FF6E948A-8E9E-4009-B6A8-6C9B2CC92EC1}" type="presParOf" srcId="{B20B2A34-5C2D-4106-B283-33972E0C49CD}" destId="{E2EF3347-2D7F-4543-9357-C712064E3B94}" srcOrd="0" destOrd="0" presId="urn:microsoft.com/office/officeart/2005/8/layout/vList4"/>
    <dgm:cxn modelId="{8B2408A1-F3EC-49A3-A444-5A16B3ECFE42}" type="presParOf" srcId="{B20B2A34-5C2D-4106-B283-33972E0C49CD}" destId="{D3122441-B308-4C38-A482-3406F904B5D7}" srcOrd="1" destOrd="0" presId="urn:microsoft.com/office/officeart/2005/8/layout/vList4"/>
    <dgm:cxn modelId="{EB9CB16A-C39C-44AB-8DF8-3FF2A31B89AE}" type="presParOf" srcId="{B20B2A34-5C2D-4106-B283-33972E0C49CD}" destId="{AEBE66F2-7598-4CB8-8FF5-9DEA6B7ADEE4}" srcOrd="2" destOrd="0" presId="urn:microsoft.com/office/officeart/2005/8/layout/vList4"/>
    <dgm:cxn modelId="{CF99B265-ABA0-45A6-BBF9-6C9A502F32FF}" type="presParOf" srcId="{0968B875-A856-470A-A4C0-9A170E14E1F5}" destId="{8DDF7D46-C9BB-48E1-B32A-4DD50A97B04B}" srcOrd="3" destOrd="0" presId="urn:microsoft.com/office/officeart/2005/8/layout/vList4"/>
    <dgm:cxn modelId="{39CA36E0-F7FE-4845-AE37-CEF608E067DB}" type="presParOf" srcId="{0968B875-A856-470A-A4C0-9A170E14E1F5}" destId="{73F5092C-BA07-4452-9F06-B474E36A6917}" srcOrd="4" destOrd="0" presId="urn:microsoft.com/office/officeart/2005/8/layout/vList4"/>
    <dgm:cxn modelId="{05E9FC69-A728-4C03-9FEB-90D01784AA06}" type="presParOf" srcId="{73F5092C-BA07-4452-9F06-B474E36A6917}" destId="{CA1218EF-5617-41F5-9ED2-CBC669CE697A}" srcOrd="0" destOrd="0" presId="urn:microsoft.com/office/officeart/2005/8/layout/vList4"/>
    <dgm:cxn modelId="{F3EAC538-F3D7-48F3-84BE-7914DE35772F}" type="presParOf" srcId="{73F5092C-BA07-4452-9F06-B474E36A6917}" destId="{B0F9009C-70D1-4124-897D-C67AE5220CD9}" srcOrd="1" destOrd="0" presId="urn:microsoft.com/office/officeart/2005/8/layout/vList4"/>
    <dgm:cxn modelId="{7A5C64FD-17C4-4813-A2C8-2CA0E95C62EF}" type="presParOf" srcId="{73F5092C-BA07-4452-9F06-B474E36A6917}" destId="{C9560EBF-C3D5-4B8C-ABCB-91D3346F83F7}"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006AB3-9797-47F1-BCAE-3C052F94FF5C}"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n-CA"/>
        </a:p>
      </dgm:t>
    </dgm:pt>
    <dgm:pt modelId="{CC92AE0B-E039-44F1-AA20-A61198C053B0}">
      <dgm:prSet phldrT="[Text]" custT="1"/>
      <dgm:spPr/>
      <dgm:t>
        <a:bodyPr/>
        <a:lstStyle/>
        <a:p>
          <a:r>
            <a:rPr lang="en-CA" sz="2000" b="1"/>
            <a:t>College Partners</a:t>
          </a:r>
        </a:p>
      </dgm:t>
    </dgm:pt>
    <dgm:pt modelId="{9E3B697C-97BB-407A-A735-FFBE516980CA}" type="parTrans" cxnId="{EAB9A037-90E4-42C2-A4B7-3F4C3912D8A1}">
      <dgm:prSet/>
      <dgm:spPr/>
      <dgm:t>
        <a:bodyPr/>
        <a:lstStyle/>
        <a:p>
          <a:endParaRPr lang="en-CA" sz="1600"/>
        </a:p>
      </dgm:t>
    </dgm:pt>
    <dgm:pt modelId="{0AFBC216-64A0-49BA-9436-0BA050B337D1}" type="sibTrans" cxnId="{EAB9A037-90E4-42C2-A4B7-3F4C3912D8A1}">
      <dgm:prSet/>
      <dgm:spPr/>
      <dgm:t>
        <a:bodyPr/>
        <a:lstStyle/>
        <a:p>
          <a:endParaRPr lang="en-CA" sz="1600"/>
        </a:p>
      </dgm:t>
    </dgm:pt>
    <dgm:pt modelId="{F1D2FD52-B987-4449-A21E-5B0BE92896D8}">
      <dgm:prSet phldrT="[Text]" custT="1"/>
      <dgm:spPr/>
      <dgm:t>
        <a:bodyPr/>
        <a:lstStyle/>
        <a:p>
          <a:r>
            <a:rPr lang="en-CA" sz="2000" b="1"/>
            <a:t>Fields of Study</a:t>
          </a:r>
        </a:p>
      </dgm:t>
    </dgm:pt>
    <dgm:pt modelId="{E1389EF8-9F36-40B4-BD04-A19FBB2EE057}" type="parTrans" cxnId="{0951C53E-5730-40BB-8A22-D8EE96FD6E04}">
      <dgm:prSet/>
      <dgm:spPr/>
      <dgm:t>
        <a:bodyPr/>
        <a:lstStyle/>
        <a:p>
          <a:endParaRPr lang="en-CA" sz="1600"/>
        </a:p>
      </dgm:t>
    </dgm:pt>
    <dgm:pt modelId="{7008CCB4-8819-4769-9B9C-6EA4610C4FEA}" type="sibTrans" cxnId="{0951C53E-5730-40BB-8A22-D8EE96FD6E04}">
      <dgm:prSet/>
      <dgm:spPr/>
      <dgm:t>
        <a:bodyPr/>
        <a:lstStyle/>
        <a:p>
          <a:endParaRPr lang="en-CA" sz="1600"/>
        </a:p>
      </dgm:t>
    </dgm:pt>
    <dgm:pt modelId="{3DE70762-B144-4860-A57E-85D13C4EB319}">
      <dgm:prSet custT="1"/>
      <dgm:spPr/>
      <dgm:t>
        <a:bodyPr/>
        <a:lstStyle/>
        <a:p>
          <a:r>
            <a:rPr lang="en-US" sz="1800" b="0" u="none" strike="noStrike">
              <a:effectLst/>
            </a:rPr>
            <a:t>Seneca Polytechnic, Humber Polytechnic, George Brown College, and Sheridan College</a:t>
          </a:r>
          <a:endParaRPr lang="en-CA" sz="1800" b="0" u="none" strike="noStrike">
            <a:effectLst/>
          </a:endParaRPr>
        </a:p>
      </dgm:t>
    </dgm:pt>
    <dgm:pt modelId="{1CBFCB9A-18FC-4465-BBA0-FE8B85FE1B5E}" type="parTrans" cxnId="{F7D96F89-FB4E-4F7A-8B19-BA7AFD49549F}">
      <dgm:prSet/>
      <dgm:spPr/>
      <dgm:t>
        <a:bodyPr/>
        <a:lstStyle/>
        <a:p>
          <a:endParaRPr lang="en-CA" sz="1600"/>
        </a:p>
      </dgm:t>
    </dgm:pt>
    <dgm:pt modelId="{A39351DB-E099-4B0B-8A3E-F4281F7E87AD}" type="sibTrans" cxnId="{F7D96F89-FB4E-4F7A-8B19-BA7AFD49549F}">
      <dgm:prSet/>
      <dgm:spPr/>
      <dgm:t>
        <a:bodyPr/>
        <a:lstStyle/>
        <a:p>
          <a:endParaRPr lang="en-CA" sz="1600"/>
        </a:p>
      </dgm:t>
    </dgm:pt>
    <dgm:pt modelId="{C2E33ED9-AA90-4003-A6AF-07BCED94A101}">
      <dgm:prSet custT="1"/>
      <dgm:spPr/>
      <dgm:t>
        <a:bodyPr/>
        <a:lstStyle/>
        <a:p>
          <a:r>
            <a:rPr lang="en-CA" sz="1800"/>
            <a:t>Social Sciences, Humanities (FAS/Woodsworth with Seneca, Humber and George Brown College); New Media, Paramedicine, Journalism (UTSC), Arts (UTM- Sheridan College)</a:t>
          </a:r>
          <a:endParaRPr lang="en-US" sz="1800" u="none" strike="noStrike">
            <a:effectLst/>
          </a:endParaRPr>
        </a:p>
      </dgm:t>
    </dgm:pt>
    <dgm:pt modelId="{919E8269-E83D-42BC-9724-115EE2D810AE}" type="parTrans" cxnId="{02DEECFF-A0F9-406C-994E-5D1A9C98D46F}">
      <dgm:prSet/>
      <dgm:spPr/>
      <dgm:t>
        <a:bodyPr/>
        <a:lstStyle/>
        <a:p>
          <a:endParaRPr lang="en-CA" sz="1600"/>
        </a:p>
      </dgm:t>
    </dgm:pt>
    <dgm:pt modelId="{DD4DE56B-1B2F-466D-949B-4B5D162823E6}" type="sibTrans" cxnId="{02DEECFF-A0F9-406C-994E-5D1A9C98D46F}">
      <dgm:prSet/>
      <dgm:spPr/>
      <dgm:t>
        <a:bodyPr/>
        <a:lstStyle/>
        <a:p>
          <a:endParaRPr lang="en-CA" sz="1600"/>
        </a:p>
      </dgm:t>
    </dgm:pt>
    <dgm:pt modelId="{0968B875-A856-470A-A4C0-9A170E14E1F5}" type="pres">
      <dgm:prSet presAssocID="{7E006AB3-9797-47F1-BCAE-3C052F94FF5C}" presName="linear" presStyleCnt="0">
        <dgm:presLayoutVars>
          <dgm:dir/>
          <dgm:resizeHandles val="exact"/>
        </dgm:presLayoutVars>
      </dgm:prSet>
      <dgm:spPr/>
    </dgm:pt>
    <dgm:pt modelId="{716F501F-C03F-42BD-A688-7BB33D8D2766}" type="pres">
      <dgm:prSet presAssocID="{CC92AE0B-E039-44F1-AA20-A61198C053B0}" presName="comp" presStyleCnt="0"/>
      <dgm:spPr/>
    </dgm:pt>
    <dgm:pt modelId="{50F2C773-32EF-4FC5-812D-6AC17130AED6}" type="pres">
      <dgm:prSet presAssocID="{CC92AE0B-E039-44F1-AA20-A61198C053B0}" presName="box" presStyleLbl="node1" presStyleIdx="0" presStyleCnt="2"/>
      <dgm:spPr/>
    </dgm:pt>
    <dgm:pt modelId="{C994CCB3-D666-40BB-ADBF-CF4BA8576567}" type="pres">
      <dgm:prSet presAssocID="{CC92AE0B-E039-44F1-AA20-A61198C053B0}" presName="img" presStyleLbl="fgImgPlace1" presStyleIdx="0" presStyleCnt="2" custScaleX="83761" custScaleY="61909"/>
      <dgm:spPr>
        <a:blipFill>
          <a:blip xmlns:r="http://schemas.openxmlformats.org/officeDocument/2006/relationships" r:embed="rId1"/>
          <a:srcRect/>
          <a:stretch>
            <a:fillRect t="-3000" b="-3000"/>
          </a:stretch>
        </a:blipFill>
      </dgm:spPr>
    </dgm:pt>
    <dgm:pt modelId="{66724275-7CB5-4A15-AD5D-3C6FD5FB1050}" type="pres">
      <dgm:prSet presAssocID="{CC92AE0B-E039-44F1-AA20-A61198C053B0}" presName="text" presStyleLbl="node1" presStyleIdx="0" presStyleCnt="2">
        <dgm:presLayoutVars>
          <dgm:bulletEnabled val="1"/>
        </dgm:presLayoutVars>
      </dgm:prSet>
      <dgm:spPr/>
    </dgm:pt>
    <dgm:pt modelId="{DAE8C772-6B7F-40A9-8BCB-6A65A3127693}" type="pres">
      <dgm:prSet presAssocID="{0AFBC216-64A0-49BA-9436-0BA050B337D1}" presName="spacer" presStyleCnt="0"/>
      <dgm:spPr/>
    </dgm:pt>
    <dgm:pt modelId="{B20B2A34-5C2D-4106-B283-33972E0C49CD}" type="pres">
      <dgm:prSet presAssocID="{F1D2FD52-B987-4449-A21E-5B0BE92896D8}" presName="comp" presStyleCnt="0"/>
      <dgm:spPr/>
    </dgm:pt>
    <dgm:pt modelId="{E2EF3347-2D7F-4543-9357-C712064E3B94}" type="pres">
      <dgm:prSet presAssocID="{F1D2FD52-B987-4449-A21E-5B0BE92896D8}" presName="box" presStyleLbl="node1" presStyleIdx="1" presStyleCnt="2" custLinFactNeighborX="-2934" custLinFactNeighborY="13530"/>
      <dgm:spPr/>
    </dgm:pt>
    <dgm:pt modelId="{D3122441-B308-4C38-A482-3406F904B5D7}" type="pres">
      <dgm:prSet presAssocID="{F1D2FD52-B987-4449-A21E-5B0BE92896D8}" presName="img" presStyleLbl="fgImgPlace1" presStyleIdx="1" presStyleCnt="2" custScaleX="76432" custScaleY="64822"/>
      <dgm:spPr>
        <a:blipFill>
          <a:blip xmlns:r="http://schemas.openxmlformats.org/officeDocument/2006/relationships" r:embed="rId2"/>
          <a:srcRect/>
          <a:stretch>
            <a:fillRect l="-2000" r="-2000"/>
          </a:stretch>
        </a:blipFill>
      </dgm:spPr>
    </dgm:pt>
    <dgm:pt modelId="{AEBE66F2-7598-4CB8-8FF5-9DEA6B7ADEE4}" type="pres">
      <dgm:prSet presAssocID="{F1D2FD52-B987-4449-A21E-5B0BE92896D8}" presName="text" presStyleLbl="node1" presStyleIdx="1" presStyleCnt="2">
        <dgm:presLayoutVars>
          <dgm:bulletEnabled val="1"/>
        </dgm:presLayoutVars>
      </dgm:prSet>
      <dgm:spPr/>
    </dgm:pt>
  </dgm:ptLst>
  <dgm:cxnLst>
    <dgm:cxn modelId="{EAB9A037-90E4-42C2-A4B7-3F4C3912D8A1}" srcId="{7E006AB3-9797-47F1-BCAE-3C052F94FF5C}" destId="{CC92AE0B-E039-44F1-AA20-A61198C053B0}" srcOrd="0" destOrd="0" parTransId="{9E3B697C-97BB-407A-A735-FFBE516980CA}" sibTransId="{0AFBC216-64A0-49BA-9436-0BA050B337D1}"/>
    <dgm:cxn modelId="{91E4603E-4D2D-48F7-A4C3-D2CB0FBF25C2}" type="presOf" srcId="{C2E33ED9-AA90-4003-A6AF-07BCED94A101}" destId="{AEBE66F2-7598-4CB8-8FF5-9DEA6B7ADEE4}" srcOrd="1" destOrd="1" presId="urn:microsoft.com/office/officeart/2005/8/layout/vList4"/>
    <dgm:cxn modelId="{0951C53E-5730-40BB-8A22-D8EE96FD6E04}" srcId="{7E006AB3-9797-47F1-BCAE-3C052F94FF5C}" destId="{F1D2FD52-B987-4449-A21E-5B0BE92896D8}" srcOrd="1" destOrd="0" parTransId="{E1389EF8-9F36-40B4-BD04-A19FBB2EE057}" sibTransId="{7008CCB4-8819-4769-9B9C-6EA4610C4FEA}"/>
    <dgm:cxn modelId="{342DF067-384E-4428-9AF1-82E05B525876}" type="presOf" srcId="{CC92AE0B-E039-44F1-AA20-A61198C053B0}" destId="{66724275-7CB5-4A15-AD5D-3C6FD5FB1050}" srcOrd="1" destOrd="0" presId="urn:microsoft.com/office/officeart/2005/8/layout/vList4"/>
    <dgm:cxn modelId="{F7D96F89-FB4E-4F7A-8B19-BA7AFD49549F}" srcId="{CC92AE0B-E039-44F1-AA20-A61198C053B0}" destId="{3DE70762-B144-4860-A57E-85D13C4EB319}" srcOrd="0" destOrd="0" parTransId="{1CBFCB9A-18FC-4465-BBA0-FE8B85FE1B5E}" sibTransId="{A39351DB-E099-4B0B-8A3E-F4281F7E87AD}"/>
    <dgm:cxn modelId="{EE58348D-EF33-4E9E-A6B7-50C40C1207E7}" type="presOf" srcId="{CC92AE0B-E039-44F1-AA20-A61198C053B0}" destId="{50F2C773-32EF-4FC5-812D-6AC17130AED6}" srcOrd="0" destOrd="0" presId="urn:microsoft.com/office/officeart/2005/8/layout/vList4"/>
    <dgm:cxn modelId="{1EB90F9B-1DB7-4B94-B7A7-090CE0AA7699}" type="presOf" srcId="{3DE70762-B144-4860-A57E-85D13C4EB319}" destId="{66724275-7CB5-4A15-AD5D-3C6FD5FB1050}" srcOrd="1" destOrd="1" presId="urn:microsoft.com/office/officeart/2005/8/layout/vList4"/>
    <dgm:cxn modelId="{61DA28A3-8491-4D56-9C26-A52AEEE5808E}" type="presOf" srcId="{F1D2FD52-B987-4449-A21E-5B0BE92896D8}" destId="{E2EF3347-2D7F-4543-9357-C712064E3B94}" srcOrd="0" destOrd="0" presId="urn:microsoft.com/office/officeart/2005/8/layout/vList4"/>
    <dgm:cxn modelId="{88705DE5-6FE8-4225-8DE0-6F189C01F0D9}" type="presOf" srcId="{C2E33ED9-AA90-4003-A6AF-07BCED94A101}" destId="{E2EF3347-2D7F-4543-9357-C712064E3B94}" srcOrd="0" destOrd="1" presId="urn:microsoft.com/office/officeart/2005/8/layout/vList4"/>
    <dgm:cxn modelId="{EE1920E7-571A-4D23-BDF4-7879C520963F}" type="presOf" srcId="{F1D2FD52-B987-4449-A21E-5B0BE92896D8}" destId="{AEBE66F2-7598-4CB8-8FF5-9DEA6B7ADEE4}" srcOrd="1" destOrd="0" presId="urn:microsoft.com/office/officeart/2005/8/layout/vList4"/>
    <dgm:cxn modelId="{6081D1EA-EDDA-44CD-8648-F7D265E32FAA}" type="presOf" srcId="{7E006AB3-9797-47F1-BCAE-3C052F94FF5C}" destId="{0968B875-A856-470A-A4C0-9A170E14E1F5}" srcOrd="0" destOrd="0" presId="urn:microsoft.com/office/officeart/2005/8/layout/vList4"/>
    <dgm:cxn modelId="{8F7643FF-05FF-432E-A593-5B628914A916}" type="presOf" srcId="{3DE70762-B144-4860-A57E-85D13C4EB319}" destId="{50F2C773-32EF-4FC5-812D-6AC17130AED6}" srcOrd="0" destOrd="1" presId="urn:microsoft.com/office/officeart/2005/8/layout/vList4"/>
    <dgm:cxn modelId="{02DEECFF-A0F9-406C-994E-5D1A9C98D46F}" srcId="{F1D2FD52-B987-4449-A21E-5B0BE92896D8}" destId="{C2E33ED9-AA90-4003-A6AF-07BCED94A101}" srcOrd="0" destOrd="0" parTransId="{919E8269-E83D-42BC-9724-115EE2D810AE}" sibTransId="{DD4DE56B-1B2F-466D-949B-4B5D162823E6}"/>
    <dgm:cxn modelId="{61E1A6C3-F76D-4B45-841C-615577E78131}" type="presParOf" srcId="{0968B875-A856-470A-A4C0-9A170E14E1F5}" destId="{716F501F-C03F-42BD-A688-7BB33D8D2766}" srcOrd="0" destOrd="0" presId="urn:microsoft.com/office/officeart/2005/8/layout/vList4"/>
    <dgm:cxn modelId="{88F07BDB-A8C4-4582-A243-7114724E219F}" type="presParOf" srcId="{716F501F-C03F-42BD-A688-7BB33D8D2766}" destId="{50F2C773-32EF-4FC5-812D-6AC17130AED6}" srcOrd="0" destOrd="0" presId="urn:microsoft.com/office/officeart/2005/8/layout/vList4"/>
    <dgm:cxn modelId="{E267261A-32FC-421D-9223-01D2184A862E}" type="presParOf" srcId="{716F501F-C03F-42BD-A688-7BB33D8D2766}" destId="{C994CCB3-D666-40BB-ADBF-CF4BA8576567}" srcOrd="1" destOrd="0" presId="urn:microsoft.com/office/officeart/2005/8/layout/vList4"/>
    <dgm:cxn modelId="{15551D78-6711-4576-B0E3-A1BBE3DCEDB2}" type="presParOf" srcId="{716F501F-C03F-42BD-A688-7BB33D8D2766}" destId="{66724275-7CB5-4A15-AD5D-3C6FD5FB1050}" srcOrd="2" destOrd="0" presId="urn:microsoft.com/office/officeart/2005/8/layout/vList4"/>
    <dgm:cxn modelId="{9605DF94-D276-465A-9CEA-5B6469EE7D73}" type="presParOf" srcId="{0968B875-A856-470A-A4C0-9A170E14E1F5}" destId="{DAE8C772-6B7F-40A9-8BCB-6A65A3127693}" srcOrd="1" destOrd="0" presId="urn:microsoft.com/office/officeart/2005/8/layout/vList4"/>
    <dgm:cxn modelId="{C8BE4639-3322-4E5A-B7A6-2193BCDD0B09}" type="presParOf" srcId="{0968B875-A856-470A-A4C0-9A170E14E1F5}" destId="{B20B2A34-5C2D-4106-B283-33972E0C49CD}" srcOrd="2" destOrd="0" presId="urn:microsoft.com/office/officeart/2005/8/layout/vList4"/>
    <dgm:cxn modelId="{FF6E948A-8E9E-4009-B6A8-6C9B2CC92EC1}" type="presParOf" srcId="{B20B2A34-5C2D-4106-B283-33972E0C49CD}" destId="{E2EF3347-2D7F-4543-9357-C712064E3B94}" srcOrd="0" destOrd="0" presId="urn:microsoft.com/office/officeart/2005/8/layout/vList4"/>
    <dgm:cxn modelId="{8B2408A1-F3EC-49A3-A444-5A16B3ECFE42}" type="presParOf" srcId="{B20B2A34-5C2D-4106-B283-33972E0C49CD}" destId="{D3122441-B308-4C38-A482-3406F904B5D7}" srcOrd="1" destOrd="0" presId="urn:microsoft.com/office/officeart/2005/8/layout/vList4"/>
    <dgm:cxn modelId="{EB9CB16A-C39C-44AB-8DF8-3FF2A31B89AE}" type="presParOf" srcId="{B20B2A34-5C2D-4106-B283-33972E0C49CD}" destId="{AEBE66F2-7598-4CB8-8FF5-9DEA6B7ADEE4}"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2C773-32EF-4FC5-812D-6AC17130AED6}">
      <dsp:nvSpPr>
        <dsp:cNvPr id="0" name=""/>
        <dsp:cNvSpPr/>
      </dsp:nvSpPr>
      <dsp:spPr>
        <a:xfrm>
          <a:off x="0" y="0"/>
          <a:ext cx="7287077" cy="177441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b="1" kern="1200"/>
            <a:t>Program Focus</a:t>
          </a:r>
        </a:p>
        <a:p>
          <a:pPr marL="171450" lvl="1" indent="-171450" algn="l" defTabSz="844550">
            <a:lnSpc>
              <a:spcPct val="90000"/>
            </a:lnSpc>
            <a:spcBef>
              <a:spcPct val="0"/>
            </a:spcBef>
            <a:spcAft>
              <a:spcPct val="15000"/>
            </a:spcAft>
            <a:buChar char="•"/>
          </a:pPr>
          <a:r>
            <a:rPr lang="en-US" sz="1900" kern="1200"/>
            <a:t>5 of the programs focus on bridging and/or transition to post-secondary education</a:t>
          </a:r>
          <a:endParaRPr lang="en-CA" sz="1900" kern="1200"/>
        </a:p>
        <a:p>
          <a:pPr marL="171450" lvl="1" indent="-171450" algn="l" defTabSz="844550">
            <a:lnSpc>
              <a:spcPct val="90000"/>
            </a:lnSpc>
            <a:spcBef>
              <a:spcPct val="0"/>
            </a:spcBef>
            <a:spcAft>
              <a:spcPct val="15000"/>
            </a:spcAft>
            <a:buChar char="•"/>
          </a:pPr>
          <a:r>
            <a:rPr lang="en-US" sz="1900" kern="1200"/>
            <a:t>3 programs focus on hands-on training and/or career development</a:t>
          </a:r>
          <a:endParaRPr lang="en-CA" sz="1900" kern="1200"/>
        </a:p>
      </dsp:txBody>
      <dsp:txXfrm>
        <a:off x="1634856" y="0"/>
        <a:ext cx="5652220" cy="1774413"/>
      </dsp:txXfrm>
    </dsp:sp>
    <dsp:sp modelId="{C994CCB3-D666-40BB-ADBF-CF4BA8576567}">
      <dsp:nvSpPr>
        <dsp:cNvPr id="0" name=""/>
        <dsp:cNvSpPr/>
      </dsp:nvSpPr>
      <dsp:spPr>
        <a:xfrm>
          <a:off x="177441" y="177441"/>
          <a:ext cx="1457415" cy="1419530"/>
        </a:xfrm>
        <a:prstGeom prst="roundRect">
          <a:avLst>
            <a:gd name="adj" fmla="val 10000"/>
          </a:avLst>
        </a:prstGeom>
        <a:blipFill>
          <a:blip xmlns:r="http://schemas.openxmlformats.org/officeDocument/2006/relationships" r:embed="rId1"/>
          <a:srcRect/>
          <a:stretch>
            <a:fillRect t="-1000" b="-1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EF3347-2D7F-4543-9357-C712064E3B94}">
      <dsp:nvSpPr>
        <dsp:cNvPr id="0" name=""/>
        <dsp:cNvSpPr/>
      </dsp:nvSpPr>
      <dsp:spPr>
        <a:xfrm>
          <a:off x="0" y="1951854"/>
          <a:ext cx="7287077" cy="177441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b="1" kern="1200"/>
            <a:t>Fields of Study</a:t>
          </a:r>
        </a:p>
        <a:p>
          <a:pPr marL="171450" lvl="1" indent="-171450" algn="l" defTabSz="844550">
            <a:lnSpc>
              <a:spcPct val="90000"/>
            </a:lnSpc>
            <a:spcBef>
              <a:spcPct val="0"/>
            </a:spcBef>
            <a:spcAft>
              <a:spcPct val="15000"/>
            </a:spcAft>
            <a:buChar char="•"/>
          </a:pPr>
          <a:r>
            <a:rPr lang="en-US" sz="1900" kern="1200"/>
            <a:t>5 programs focus on specific fields like arts, science, physical education, fitness, and others.</a:t>
          </a:r>
          <a:endParaRPr lang="en-CA" sz="1900" kern="1200"/>
        </a:p>
      </dsp:txBody>
      <dsp:txXfrm>
        <a:off x="1634856" y="1951854"/>
        <a:ext cx="5652220" cy="1774413"/>
      </dsp:txXfrm>
    </dsp:sp>
    <dsp:sp modelId="{D3122441-B308-4C38-A482-3406F904B5D7}">
      <dsp:nvSpPr>
        <dsp:cNvPr id="0" name=""/>
        <dsp:cNvSpPr/>
      </dsp:nvSpPr>
      <dsp:spPr>
        <a:xfrm>
          <a:off x="177441" y="2129296"/>
          <a:ext cx="1457415" cy="1419530"/>
        </a:xfrm>
        <a:prstGeom prst="roundRect">
          <a:avLst>
            <a:gd name="adj" fmla="val 10000"/>
          </a:avLst>
        </a:prstGeom>
        <a:blipFill>
          <a:blip xmlns:r="http://schemas.openxmlformats.org/officeDocument/2006/relationships" r:embed="rId2"/>
          <a:srcRect/>
          <a:stretch>
            <a:fillRect l="-2000" r="-2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1218EF-5617-41F5-9ED2-CBC669CE697A}">
      <dsp:nvSpPr>
        <dsp:cNvPr id="0" name=""/>
        <dsp:cNvSpPr/>
      </dsp:nvSpPr>
      <dsp:spPr>
        <a:xfrm>
          <a:off x="0" y="3903709"/>
          <a:ext cx="7287077" cy="177441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b="1" kern="1200"/>
            <a:t>Eligibility: Participant Age</a:t>
          </a:r>
        </a:p>
        <a:p>
          <a:pPr marL="171450" lvl="1" indent="-171450" algn="l" defTabSz="844550">
            <a:lnSpc>
              <a:spcPct val="90000"/>
            </a:lnSpc>
            <a:spcBef>
              <a:spcPct val="0"/>
            </a:spcBef>
            <a:spcAft>
              <a:spcPct val="15000"/>
            </a:spcAft>
            <a:buChar char="•"/>
          </a:pPr>
          <a:r>
            <a:rPr lang="en-US" sz="1900" kern="1200"/>
            <a:t>5 programs are youth-focused and have an upper age limit (e.g., 25, 29)</a:t>
          </a:r>
          <a:endParaRPr lang="en-CA" sz="1900" kern="1200"/>
        </a:p>
      </dsp:txBody>
      <dsp:txXfrm>
        <a:off x="1634856" y="3903709"/>
        <a:ext cx="5652220" cy="1774413"/>
      </dsp:txXfrm>
    </dsp:sp>
    <dsp:sp modelId="{B0F9009C-70D1-4124-897D-C67AE5220CD9}">
      <dsp:nvSpPr>
        <dsp:cNvPr id="0" name=""/>
        <dsp:cNvSpPr/>
      </dsp:nvSpPr>
      <dsp:spPr>
        <a:xfrm>
          <a:off x="177441" y="4081150"/>
          <a:ext cx="1457415" cy="1419530"/>
        </a:xfrm>
        <a:prstGeom prst="roundRect">
          <a:avLst>
            <a:gd name="adj" fmla="val 10000"/>
          </a:avLst>
        </a:prstGeom>
        <a:blipFill>
          <a:blip xmlns:r="http://schemas.openxmlformats.org/officeDocument/2006/relationships" r:embed="rId3"/>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2C773-32EF-4FC5-812D-6AC17130AED6}">
      <dsp:nvSpPr>
        <dsp:cNvPr id="0" name=""/>
        <dsp:cNvSpPr/>
      </dsp:nvSpPr>
      <dsp:spPr>
        <a:xfrm>
          <a:off x="0" y="0"/>
          <a:ext cx="7153352" cy="229311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b="1" kern="1200"/>
            <a:t>College Partners</a:t>
          </a:r>
        </a:p>
        <a:p>
          <a:pPr marL="171450" lvl="1" indent="-171450" algn="l" defTabSz="800100">
            <a:lnSpc>
              <a:spcPct val="90000"/>
            </a:lnSpc>
            <a:spcBef>
              <a:spcPct val="0"/>
            </a:spcBef>
            <a:spcAft>
              <a:spcPct val="15000"/>
            </a:spcAft>
            <a:buChar char="•"/>
          </a:pPr>
          <a:r>
            <a:rPr lang="en-US" sz="1800" b="0" u="none" strike="noStrike" kern="1200">
              <a:effectLst/>
            </a:rPr>
            <a:t>Seneca Polytechnic, Humber Polytechnic, George Brown College, and Sheridan College</a:t>
          </a:r>
          <a:endParaRPr lang="en-CA" sz="1800" b="0" u="none" strike="noStrike" kern="1200">
            <a:effectLst/>
          </a:endParaRPr>
        </a:p>
      </dsp:txBody>
      <dsp:txXfrm>
        <a:off x="1659982" y="0"/>
        <a:ext cx="5493369" cy="2293116"/>
      </dsp:txXfrm>
    </dsp:sp>
    <dsp:sp modelId="{C994CCB3-D666-40BB-ADBF-CF4BA8576567}">
      <dsp:nvSpPr>
        <dsp:cNvPr id="0" name=""/>
        <dsp:cNvSpPr/>
      </dsp:nvSpPr>
      <dsp:spPr>
        <a:xfrm>
          <a:off x="345474" y="578700"/>
          <a:ext cx="1198343" cy="1135716"/>
        </a:xfrm>
        <a:prstGeom prst="roundRect">
          <a:avLst>
            <a:gd name="adj" fmla="val 10000"/>
          </a:avLst>
        </a:prstGeom>
        <a:blipFill>
          <a:blip xmlns:r="http://schemas.openxmlformats.org/officeDocument/2006/relationships" r:embed="rId1"/>
          <a:srcRect/>
          <a:stretch>
            <a:fillRect t="-3000" b="-3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EF3347-2D7F-4543-9357-C712064E3B94}">
      <dsp:nvSpPr>
        <dsp:cNvPr id="0" name=""/>
        <dsp:cNvSpPr/>
      </dsp:nvSpPr>
      <dsp:spPr>
        <a:xfrm>
          <a:off x="0" y="2523604"/>
          <a:ext cx="7153352" cy="229311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b="1" kern="1200"/>
            <a:t>Fields of Study</a:t>
          </a:r>
        </a:p>
        <a:p>
          <a:pPr marL="171450" lvl="1" indent="-171450" algn="l" defTabSz="800100">
            <a:lnSpc>
              <a:spcPct val="90000"/>
            </a:lnSpc>
            <a:spcBef>
              <a:spcPct val="0"/>
            </a:spcBef>
            <a:spcAft>
              <a:spcPct val="15000"/>
            </a:spcAft>
            <a:buChar char="•"/>
          </a:pPr>
          <a:r>
            <a:rPr lang="en-CA" sz="1800" kern="1200"/>
            <a:t>Social Sciences, Humanities (FAS/Woodsworth with Seneca, Humber and George Brown College); New Media, Paramedicine, Journalism (UTSC), Arts (UTM- Sheridan College)</a:t>
          </a:r>
          <a:endParaRPr lang="en-US" sz="1800" u="none" strike="noStrike" kern="1200">
            <a:effectLst/>
          </a:endParaRPr>
        </a:p>
      </dsp:txBody>
      <dsp:txXfrm>
        <a:off x="1659982" y="2523604"/>
        <a:ext cx="5493369" cy="2293116"/>
      </dsp:txXfrm>
    </dsp:sp>
    <dsp:sp modelId="{D3122441-B308-4C38-A482-3406F904B5D7}">
      <dsp:nvSpPr>
        <dsp:cNvPr id="0" name=""/>
        <dsp:cNvSpPr/>
      </dsp:nvSpPr>
      <dsp:spPr>
        <a:xfrm>
          <a:off x="397901" y="3074409"/>
          <a:ext cx="1093490" cy="1189155"/>
        </a:xfrm>
        <a:prstGeom prst="roundRect">
          <a:avLst>
            <a:gd name="adj" fmla="val 10000"/>
          </a:avLst>
        </a:prstGeom>
        <a:blipFill>
          <a:blip xmlns:r="http://schemas.openxmlformats.org/officeDocument/2006/relationships" r:embed="rId2"/>
          <a:srcRect/>
          <a:stretch>
            <a:fillRect l="-2000" r="-2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fld id="{B7268E1E-0E44-426D-905E-8AD9B19D2182}" type="datetimeFigureOut">
              <a:rPr lang="cs-CZ" smtClean="0"/>
              <a:t>04.10.2024</a:t>
            </a:fld>
            <a:endParaRPr lang="cs-CZ"/>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There are five key priorities that have been consolidated through discussions with the access community across the tri-campus. </a:t>
            </a:r>
          </a:p>
          <a:p>
            <a:r>
              <a:rPr lang="en-US"/>
              <a:t> </a:t>
            </a:r>
          </a:p>
          <a:p>
            <a:r>
              <a:rPr lang="en-US"/>
              <a:t>These priorities were presented to attendees of Access Connections Day on May 2, 2023, for ranking and feedback. Attendees identified these as the top two priorities for access at the University.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endParaRPr/>
          </a:p>
          <a:p>
            <a:r>
              <a:rPr lang="en-US"/>
              <a:t>The purpose of this annual fund is to provide financial resources to help local units develop new and/or enhance existing programs dedicated to providing opportunities and support for students who, without intervention, may not access or succeed in post-secondary education.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CA" b="1"/>
              <a:t>Joint Programs:</a:t>
            </a:r>
          </a:p>
          <a:p>
            <a:r>
              <a:rPr lang="en-CA"/>
              <a:t>UTM: 1</a:t>
            </a:r>
          </a:p>
          <a:p>
            <a:r>
              <a:rPr lang="en-CA"/>
              <a:t>UTSG: 1</a:t>
            </a:r>
            <a:br>
              <a:rPr lang="en-CA"/>
            </a:br>
            <a:r>
              <a:rPr lang="en-CA"/>
              <a:t>UTSC: 2</a:t>
            </a:r>
          </a:p>
          <a:p>
            <a:endParaRPr lang="en-CA"/>
          </a:p>
          <a:p>
            <a:r>
              <a:rPr lang="en-CA" b="1"/>
              <a:t>Access programs: </a:t>
            </a:r>
          </a:p>
          <a:p>
            <a:pPr defTabSz="931774">
              <a:defRPr/>
            </a:pPr>
            <a:r>
              <a:rPr lang="en-CA"/>
              <a:t>UTM: 1-2</a:t>
            </a:r>
            <a:br>
              <a:rPr lang="en-CA"/>
            </a:br>
            <a:r>
              <a:rPr lang="en-CA"/>
              <a:t>UTSG: 3-8</a:t>
            </a:r>
            <a:br>
              <a:rPr lang="en-CA"/>
            </a:br>
            <a:r>
              <a:rPr lang="en-CA"/>
              <a:t>UTSC: 9</a:t>
            </a:r>
          </a:p>
          <a:p>
            <a:endParaRPr lang="en-CA"/>
          </a:p>
          <a:p>
            <a:pPr marL="174708" indent="-174708">
              <a:buFont typeface="Arial" panose="020B0604020202020204" pitchFamily="34" charset="0"/>
              <a:buChar char="•"/>
            </a:pPr>
            <a:r>
              <a:rPr lang="en-CA"/>
              <a:t>5 are active, 1 is on-hold (#9), and 2 have unknown status (#5,7)</a:t>
            </a:r>
          </a:p>
          <a:p>
            <a:pPr marL="174708" indent="-174708" defTabSz="931774">
              <a:buFont typeface="Arial" panose="020B0604020202020204" pitchFamily="34" charset="0"/>
              <a:buChar char="•"/>
              <a:defRPr/>
            </a:pPr>
            <a:r>
              <a:rPr lang="en-CA"/>
              <a:t>The Access Programs University Fund (APUF) </a:t>
            </a:r>
            <a:r>
              <a:rPr lang="en-CA" b="1"/>
              <a:t>has provided over $800,000 in funding </a:t>
            </a:r>
            <a:r>
              <a:rPr lang="en-CA"/>
              <a:t>across multiple programs and their iterations</a:t>
            </a:r>
          </a:p>
          <a:p>
            <a:endParaRPr lang="en-US" sz="1800">
              <a:solidFill>
                <a:srgbClr val="000000"/>
              </a:solidFill>
              <a:highlight>
                <a:srgbClr val="CBD8E0"/>
              </a:highlight>
              <a:latin typeface="Aptos Narrow" panose="020B0004020202020204" pitchFamily="34" charset="0"/>
            </a:endParaRPr>
          </a:p>
          <a:p>
            <a:endParaRPr lang="en-CA"/>
          </a:p>
        </p:txBody>
      </p:sp>
      <p:sp>
        <p:nvSpPr>
          <p:cNvPr id="4" name="Slide Number Placeholder 3"/>
          <p:cNvSpPr>
            <a:spLocks noGrp="1"/>
          </p:cNvSpPr>
          <p:nvPr>
            <p:ph type="sldNum" sz="quarter" idx="5"/>
          </p:nvPr>
        </p:nvSpPr>
        <p:spPr/>
        <p:txBody>
          <a:bodyPr/>
          <a:lstStyle/>
          <a:p>
            <a:fld id="{92035104-F0CE-4221-91EC-8458EE02EA3D}" type="slidenum">
              <a:rPr lang="en-CA" smtClean="0"/>
              <a:t>10</a:t>
            </a:fld>
            <a:endParaRPr lang="en-CA"/>
          </a:p>
        </p:txBody>
      </p:sp>
    </p:spTree>
    <p:extLst>
      <p:ext uri="{BB962C8B-B14F-4D97-AF65-F5344CB8AC3E}">
        <p14:creationId xmlns:p14="http://schemas.microsoft.com/office/powerpoint/2010/main" val="418514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pPr lvl="0" algn="l"/>
            <a:r>
              <a:rPr lang="en-US" b="1"/>
              <a:t>1. **Bridging Educational Gaps**: </a:t>
            </a:r>
            <a:r>
              <a:rPr lang="en-US"/>
              <a:t>Many programs aim to bridge the gap between prior education and university requirements, providing pathways for those who do not meet traditional admission criteria (e.g., Millie </a:t>
            </a:r>
            <a:r>
              <a:rPr lang="en-US" err="1"/>
              <a:t>Rotman</a:t>
            </a:r>
            <a:r>
              <a:rPr lang="en-US"/>
              <a:t> </a:t>
            </a:r>
            <a:r>
              <a:rPr lang="en-US" err="1"/>
              <a:t>Shime</a:t>
            </a:r>
            <a:r>
              <a:rPr lang="en-US"/>
              <a:t> Academic Bridging Program, Transitional Year Programme).</a:t>
            </a:r>
          </a:p>
          <a:p>
            <a:pPr lvl="0" algn="l"/>
            <a:endParaRPr lang="en-US" b="1"/>
          </a:p>
          <a:p>
            <a:pPr lvl="0" algn="l"/>
            <a:r>
              <a:rPr lang="en-US" b="1"/>
              <a:t>2. **Support for Underrepresented Groups**: </a:t>
            </a:r>
            <a:r>
              <a:rPr lang="en-US"/>
              <a:t>There is a strong focus on supporting marginalized and underrepresented groups, including BIPOC individuals, women, people with disabilities, and the 2SLGBTQI+ community (e.g., Equity, Access and the Co-Learning Classroom, TYP @ UTSC).</a:t>
            </a:r>
          </a:p>
          <a:p>
            <a:pPr lvl="0" algn="l"/>
            <a:endParaRPr lang="en-US" b="1"/>
          </a:p>
          <a:p>
            <a:pPr lvl="0" algn="l"/>
            <a:r>
              <a:rPr lang="en-US" b="1"/>
              <a:t>3. **Mentorship and Peer Support</a:t>
            </a:r>
            <a:r>
              <a:rPr lang="en-US"/>
              <a:t>**: Several programs emphasize mentorship and peer support to help students navigate their educational journeys and build resilience (e.g., Bridging mentorship program, Hart House Group Fitness Mentorship Program).</a:t>
            </a:r>
          </a:p>
          <a:p>
            <a:pPr lvl="0" algn="l"/>
            <a:endParaRPr lang="en-US" b="1"/>
          </a:p>
          <a:p>
            <a:pPr lvl="0" algn="l"/>
            <a:r>
              <a:rPr lang="en-US" b="1"/>
              <a:t>5. **Community Engagement**: </a:t>
            </a:r>
            <a:r>
              <a:rPr lang="en-US"/>
              <a:t>Many initiatives involve community engagement and collaboration with local organizations to enhance the impact and reach of the programs (e.g., partnerships with the City of Toronto, YWCA, and Nick Nurse Foundation).</a:t>
            </a:r>
          </a:p>
          <a:p>
            <a:pPr lvl="0" algn="l"/>
            <a:endParaRPr lang="en-US" b="1"/>
          </a:p>
          <a:p>
            <a:pPr lvl="0" algn="l"/>
            <a:r>
              <a:rPr lang="en-US" b="1"/>
              <a:t>6. **Access to Resources**: </a:t>
            </a:r>
            <a:r>
              <a:rPr lang="en-US"/>
              <a:t>Providing access to university resources, such as courses, workshops, and facilities, is a common theme to help students succeed (e.g., auditing courses at U of T, access to the Electronic Music Studio). Programs often include financial support, such as stipends, funding for textbooks and exams, and barrier-free experiences to reduce the financial burden on students (e.g., Hart House Group Fitness Mentorship Program, TYP).</a:t>
            </a:r>
          </a:p>
          <a:p>
            <a:endParaRPr lang="en-CA"/>
          </a:p>
        </p:txBody>
      </p:sp>
      <p:sp>
        <p:nvSpPr>
          <p:cNvPr id="4" name="Slide Number Placeholder 3"/>
          <p:cNvSpPr>
            <a:spLocks noGrp="1"/>
          </p:cNvSpPr>
          <p:nvPr>
            <p:ph type="sldNum" sz="quarter" idx="5"/>
          </p:nvPr>
        </p:nvSpPr>
        <p:spPr/>
        <p:txBody>
          <a:bodyPr/>
          <a:lstStyle/>
          <a:p>
            <a:fld id="{92035104-F0CE-4221-91EC-8458EE02EA3D}" type="slidenum">
              <a:rPr lang="en-CA" smtClean="0"/>
              <a:t>11</a:t>
            </a:fld>
            <a:endParaRPr lang="en-CA"/>
          </a:p>
        </p:txBody>
      </p:sp>
    </p:spTree>
    <p:extLst>
      <p:ext uri="{BB962C8B-B14F-4D97-AF65-F5344CB8AC3E}">
        <p14:creationId xmlns:p14="http://schemas.microsoft.com/office/powerpoint/2010/main" val="1467783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pPr defTabSz="931774">
              <a:defRPr/>
            </a:pPr>
            <a:r>
              <a:rPr lang="en-CA"/>
              <a:t>5 are active, 1 is on-hold (#9), and 2 have unknown status (#5,7)</a:t>
            </a:r>
          </a:p>
          <a:p>
            <a:endParaRPr lang="en-CA"/>
          </a:p>
        </p:txBody>
      </p:sp>
      <p:sp>
        <p:nvSpPr>
          <p:cNvPr id="4" name="Slide Number Placeholder 3"/>
          <p:cNvSpPr>
            <a:spLocks noGrp="1"/>
          </p:cNvSpPr>
          <p:nvPr>
            <p:ph type="sldNum" sz="quarter" idx="5"/>
          </p:nvPr>
        </p:nvSpPr>
        <p:spPr/>
        <p:txBody>
          <a:bodyPr/>
          <a:lstStyle/>
          <a:p>
            <a:fld id="{92035104-F0CE-4221-91EC-8458EE02EA3D}" type="slidenum">
              <a:rPr lang="en-CA" smtClean="0"/>
              <a:t>12</a:t>
            </a:fld>
            <a:endParaRPr lang="en-CA"/>
          </a:p>
        </p:txBody>
      </p:sp>
    </p:spTree>
    <p:extLst>
      <p:ext uri="{BB962C8B-B14F-4D97-AF65-F5344CB8AC3E}">
        <p14:creationId xmlns:p14="http://schemas.microsoft.com/office/powerpoint/2010/main" val="693648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7F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microsoft.com/office/2018/10/relationships/comments" Target="../comments/modernComment_1C0_C78B2D03.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4.sv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BF_F818009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mailto:access@utoronto.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hyperlink" Target="https://www.aspo.utoronto.ca/" TargetMode="External"/><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aspo.utoronto.ca/wp-content/uploads/sites/390/2023/12/ASPO-Strategic-Vision-2022-2025.pdf" TargetMode="Externa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www.aspo.utoronto.ca" TargetMode="External"/><Relationship Id="rId4" Type="http://schemas.openxmlformats.org/officeDocument/2006/relationships/hyperlink" Target="https://www.aspo.utoronto.ca/apuf-hom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aspo.utoronto.ca/apuf-home/" TargetMode="Externa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38917" y="0"/>
            <a:ext cx="5904744" cy="11168091"/>
            <a:chOff x="0" y="0"/>
            <a:chExt cx="5196573" cy="9828673"/>
          </a:xfrm>
        </p:grpSpPr>
        <p:sp>
          <p:nvSpPr>
            <p:cNvPr id="3" name="Freeform 3"/>
            <p:cNvSpPr/>
            <p:nvPr/>
          </p:nvSpPr>
          <p:spPr>
            <a:xfrm>
              <a:off x="0" y="0"/>
              <a:ext cx="5196573" cy="9828673"/>
            </a:xfrm>
            <a:custGeom>
              <a:avLst/>
              <a:gdLst/>
              <a:ahLst/>
              <a:cxnLst/>
              <a:rect l="l" t="t" r="r" b="b"/>
              <a:pathLst>
                <a:path w="5196573" h="9828673">
                  <a:moveTo>
                    <a:pt x="0" y="9330687"/>
                  </a:moveTo>
                  <a:lnTo>
                    <a:pt x="0" y="497986"/>
                  </a:lnTo>
                  <a:cubicBezTo>
                    <a:pt x="0" y="222783"/>
                    <a:pt x="176683" y="0"/>
                    <a:pt x="394940" y="0"/>
                  </a:cubicBezTo>
                  <a:lnTo>
                    <a:pt x="4801633" y="0"/>
                  </a:lnTo>
                  <a:cubicBezTo>
                    <a:pt x="5019889" y="0"/>
                    <a:pt x="5196573" y="224094"/>
                    <a:pt x="5196573" y="497986"/>
                  </a:cubicBezTo>
                  <a:lnTo>
                    <a:pt x="5196573" y="9330687"/>
                  </a:lnTo>
                  <a:cubicBezTo>
                    <a:pt x="5196573" y="9605890"/>
                    <a:pt x="5019889" y="9828673"/>
                    <a:pt x="4801633" y="9828673"/>
                  </a:cubicBezTo>
                  <a:lnTo>
                    <a:pt x="394940" y="9828673"/>
                  </a:lnTo>
                  <a:cubicBezTo>
                    <a:pt x="177723" y="9828673"/>
                    <a:pt x="0" y="9605890"/>
                    <a:pt x="0" y="9330687"/>
                  </a:cubicBezTo>
                  <a:close/>
                </a:path>
              </a:pathLst>
            </a:custGeom>
            <a:blipFill>
              <a:blip r:embed="rId2"/>
              <a:stretch>
                <a:fillRect l="-13045" r="-13045"/>
              </a:stretch>
            </a:blipFill>
          </p:spPr>
          <p:txBody>
            <a:bodyPr/>
            <a:lstStyle/>
            <a:p>
              <a:endParaRPr lang="en-US"/>
            </a:p>
          </p:txBody>
        </p:sp>
      </p:grpSp>
      <p:sp>
        <p:nvSpPr>
          <p:cNvPr id="4" name="Freeform 4"/>
          <p:cNvSpPr/>
          <p:nvPr/>
        </p:nvSpPr>
        <p:spPr>
          <a:xfrm>
            <a:off x="606003" y="561162"/>
            <a:ext cx="4105954" cy="1685865"/>
          </a:xfrm>
          <a:custGeom>
            <a:avLst/>
            <a:gdLst/>
            <a:ahLst/>
            <a:cxnLst/>
            <a:rect l="l" t="t" r="r" b="b"/>
            <a:pathLst>
              <a:path w="4105954" h="1685865">
                <a:moveTo>
                  <a:pt x="0" y="0"/>
                </a:moveTo>
                <a:lnTo>
                  <a:pt x="4105954" y="0"/>
                </a:lnTo>
                <a:lnTo>
                  <a:pt x="4105954" y="1685865"/>
                </a:lnTo>
                <a:lnTo>
                  <a:pt x="0" y="1685865"/>
                </a:lnTo>
                <a:lnTo>
                  <a:pt x="0" y="0"/>
                </a:lnTo>
                <a:close/>
              </a:path>
            </a:pathLst>
          </a:custGeom>
          <a:blipFill>
            <a:blip r:embed="rId3"/>
            <a:stretch>
              <a:fillRect/>
            </a:stretch>
          </a:blipFill>
        </p:spPr>
        <p:txBody>
          <a:bodyPr/>
          <a:lstStyle/>
          <a:p>
            <a:endParaRPr lang="en-CA"/>
          </a:p>
        </p:txBody>
      </p:sp>
      <p:grpSp>
        <p:nvGrpSpPr>
          <p:cNvPr id="5" name="Group 5"/>
          <p:cNvGrpSpPr/>
          <p:nvPr/>
        </p:nvGrpSpPr>
        <p:grpSpPr>
          <a:xfrm>
            <a:off x="1299919" y="3055693"/>
            <a:ext cx="11211971" cy="7048583"/>
            <a:chOff x="0" y="-152400"/>
            <a:chExt cx="14949295" cy="9398109"/>
          </a:xfrm>
        </p:grpSpPr>
        <p:sp>
          <p:nvSpPr>
            <p:cNvPr id="6" name="TextBox 6"/>
            <p:cNvSpPr txBox="1"/>
            <p:nvPr/>
          </p:nvSpPr>
          <p:spPr>
            <a:xfrm>
              <a:off x="0" y="-152400"/>
              <a:ext cx="14949295" cy="6223926"/>
            </a:xfrm>
            <a:prstGeom prst="rect">
              <a:avLst/>
            </a:prstGeom>
          </p:spPr>
          <p:txBody>
            <a:bodyPr lIns="0" tIns="0" rIns="0" bIns="0" rtlCol="0" anchor="t">
              <a:spAutoFit/>
            </a:bodyPr>
            <a:lstStyle/>
            <a:p>
              <a:pPr algn="ctr">
                <a:lnSpc>
                  <a:spcPts val="9120"/>
                </a:lnSpc>
              </a:pPr>
              <a:endParaRPr lang="en-CA" sz="4800" b="1" kern="100">
                <a:effectLst/>
                <a:latin typeface="Aptos" panose="020B0004020202020204" pitchFamily="34" charset="0"/>
                <a:ea typeface="Aptos" panose="020B0004020202020204" pitchFamily="34" charset="0"/>
                <a:cs typeface="Times New Roman" panose="02020603050405020304" pitchFamily="18" charset="0"/>
              </a:endParaRPr>
            </a:p>
            <a:p>
              <a:pPr algn="ctr">
                <a:lnSpc>
                  <a:spcPts val="9120"/>
                </a:lnSpc>
              </a:pPr>
              <a:r>
                <a:rPr lang="en-CA" sz="6600" b="1" kern="100">
                  <a:solidFill>
                    <a:srgbClr val="007FA3"/>
                  </a:solidFill>
                  <a:effectLst/>
                  <a:latin typeface="Aptos" panose="020B0004020202020204" pitchFamily="34" charset="0"/>
                  <a:ea typeface="Aptos" panose="020B0004020202020204" pitchFamily="34" charset="0"/>
                  <a:cs typeface="Times New Roman" panose="02020603050405020304" pitchFamily="18" charset="0"/>
                </a:rPr>
                <a:t>Mature Students:                                           </a:t>
              </a:r>
              <a:r>
                <a:rPr lang="en-CA" sz="4400" kern="100">
                  <a:solidFill>
                    <a:schemeClr val="tx2"/>
                  </a:solidFill>
                  <a:effectLst/>
                  <a:latin typeface="Aptos" panose="020B0004020202020204" pitchFamily="34" charset="0"/>
                  <a:ea typeface="Aptos" panose="020B0004020202020204" pitchFamily="34" charset="0"/>
                  <a:cs typeface="Times New Roman" panose="02020603050405020304" pitchFamily="18" charset="0"/>
                </a:rPr>
                <a:t>Making Meaning and Meeting the Moment</a:t>
              </a:r>
              <a:endParaRPr lang="en-CA" sz="4000" kern="10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a:lnSpc>
                  <a:spcPts val="9120"/>
                </a:lnSpc>
              </a:pPr>
              <a:endParaRPr lang="en-US" sz="7600" spc="-152">
                <a:solidFill>
                  <a:srgbClr val="227C9D"/>
                </a:solidFill>
                <a:latin typeface="Arial"/>
                <a:ea typeface="Arial"/>
                <a:cs typeface="Arial"/>
                <a:sym typeface="Arial"/>
              </a:endParaRPr>
            </a:p>
          </p:txBody>
        </p:sp>
        <p:sp>
          <p:nvSpPr>
            <p:cNvPr id="7" name="TextBox 7"/>
            <p:cNvSpPr txBox="1"/>
            <p:nvPr/>
          </p:nvSpPr>
          <p:spPr>
            <a:xfrm>
              <a:off x="0" y="7097343"/>
              <a:ext cx="13495663" cy="2148366"/>
            </a:xfrm>
            <a:prstGeom prst="rect">
              <a:avLst/>
            </a:prstGeom>
          </p:spPr>
          <p:txBody>
            <a:bodyPr lIns="0" tIns="0" rIns="0" bIns="0" rtlCol="0" anchor="t">
              <a:spAutoFit/>
            </a:bodyPr>
            <a:lstStyle/>
            <a:p>
              <a:pPr>
                <a:lnSpc>
                  <a:spcPts val="9120"/>
                </a:lnSpc>
              </a:pPr>
              <a:r>
                <a:rPr lang="en-US" sz="2800" spc="-152">
                  <a:solidFill>
                    <a:srgbClr val="227C9D"/>
                  </a:solidFill>
                  <a:latin typeface="Arial"/>
                  <a:ea typeface="Arial"/>
                  <a:cs typeface="Arial"/>
                  <a:sym typeface="Arial"/>
                </a:rPr>
                <a:t>Access &amp; Equity in Higher Education for Mature Students (AEHEMS)</a:t>
              </a:r>
              <a:endParaRPr lang="en-CA" sz="4400" b="1" kern="100">
                <a:effectLst/>
                <a:latin typeface="Aptos" panose="020B0004020202020204" pitchFamily="34" charset="0"/>
                <a:ea typeface="Aptos" panose="020B0004020202020204" pitchFamily="34" charset="0"/>
                <a:cs typeface="Times New Roman" panose="02020603050405020304" pitchFamily="18" charset="0"/>
              </a:endParaRPr>
            </a:p>
            <a:p>
              <a:pPr algn="l">
                <a:lnSpc>
                  <a:spcPts val="3779"/>
                </a:lnSpc>
              </a:pPr>
              <a:r>
                <a:rPr lang="en-US" sz="2700">
                  <a:solidFill>
                    <a:srgbClr val="1E3765"/>
                  </a:solidFill>
                  <a:latin typeface="Arial"/>
                  <a:ea typeface="Arial"/>
                  <a:cs typeface="Arial"/>
                  <a:sym typeface="Arial"/>
                </a:rPr>
                <a:t>Research Symposium – October 4, 2024</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6B8B-D97A-2E84-A673-B8C3CD8F29EF}"/>
              </a:ext>
            </a:extLst>
          </p:cNvPr>
          <p:cNvSpPr>
            <a:spLocks noGrp="1"/>
          </p:cNvSpPr>
          <p:nvPr>
            <p:ph type="title"/>
          </p:nvPr>
        </p:nvSpPr>
        <p:spPr>
          <a:xfrm>
            <a:off x="1" y="553866"/>
            <a:ext cx="17944035" cy="1484774"/>
          </a:xfrm>
        </p:spPr>
        <p:txBody>
          <a:bodyPr vert="horz" lIns="91440" tIns="45720" rIns="91440" bIns="45720" rtlCol="0" anchor="ctr">
            <a:noAutofit/>
          </a:bodyPr>
          <a:lstStyle/>
          <a:p>
            <a:r>
              <a:rPr lang="en-CA" sz="6000">
                <a:solidFill>
                  <a:srgbClr val="007FA3"/>
                </a:solidFill>
                <a:latin typeface="Arial"/>
                <a:cs typeface="Arial"/>
              </a:rPr>
              <a:t>Mature</a:t>
            </a:r>
            <a:r>
              <a:rPr lang="en-CA" sz="6000">
                <a:solidFill>
                  <a:srgbClr val="007FA3"/>
                </a:solidFill>
              </a:rPr>
              <a:t> Student Landscape at the University of Toronto</a:t>
            </a:r>
            <a:endParaRPr lang="en-CA" sz="6000">
              <a:solidFill>
                <a:srgbClr val="007FA3"/>
              </a:solidFill>
              <a:ea typeface="Calibri"/>
              <a:cs typeface="Calibri"/>
            </a:endParaRPr>
          </a:p>
        </p:txBody>
      </p:sp>
      <p:sp>
        <p:nvSpPr>
          <p:cNvPr id="7" name="Text Placeholder 6">
            <a:extLst>
              <a:ext uri="{FF2B5EF4-FFF2-40B4-BE49-F238E27FC236}">
                <a16:creationId xmlns:a16="http://schemas.microsoft.com/office/drawing/2014/main" id="{FF69C1FB-8145-E493-D6CE-9CA45BAFD2C0}"/>
              </a:ext>
            </a:extLst>
          </p:cNvPr>
          <p:cNvSpPr>
            <a:spLocks noGrp="1"/>
          </p:cNvSpPr>
          <p:nvPr>
            <p:ph type="body" sz="quarter" idx="3"/>
          </p:nvPr>
        </p:nvSpPr>
        <p:spPr>
          <a:xfrm>
            <a:off x="9144000" y="1876298"/>
            <a:ext cx="7505700" cy="826362"/>
          </a:xfrm>
        </p:spPr>
        <p:txBody>
          <a:bodyPr>
            <a:normAutofit lnSpcReduction="10000"/>
          </a:bodyPr>
          <a:lstStyle/>
          <a:p>
            <a:r>
              <a:rPr lang="en-CA" sz="3600"/>
              <a:t>Nine (9) Access Programs</a:t>
            </a:r>
          </a:p>
        </p:txBody>
      </p:sp>
      <p:sp>
        <p:nvSpPr>
          <p:cNvPr id="6" name="Text Placeholder 5">
            <a:extLst>
              <a:ext uri="{FF2B5EF4-FFF2-40B4-BE49-F238E27FC236}">
                <a16:creationId xmlns:a16="http://schemas.microsoft.com/office/drawing/2014/main" id="{CC5DFD8D-95B2-D67F-66B7-05331E9E3DF3}"/>
              </a:ext>
            </a:extLst>
          </p:cNvPr>
          <p:cNvSpPr>
            <a:spLocks noGrp="1"/>
          </p:cNvSpPr>
          <p:nvPr>
            <p:ph type="body" idx="1"/>
          </p:nvPr>
        </p:nvSpPr>
        <p:spPr>
          <a:xfrm>
            <a:off x="672686" y="2030756"/>
            <a:ext cx="7503318" cy="1125281"/>
          </a:xfrm>
        </p:spPr>
        <p:txBody>
          <a:bodyPr>
            <a:normAutofit lnSpcReduction="10000"/>
          </a:bodyPr>
          <a:lstStyle/>
          <a:p>
            <a:r>
              <a:rPr lang="en-CA" sz="3600"/>
              <a:t>Four (4) Joint College-University Programs</a:t>
            </a:r>
          </a:p>
        </p:txBody>
      </p:sp>
      <p:graphicFrame>
        <p:nvGraphicFramePr>
          <p:cNvPr id="9" name="Content Placeholder 3">
            <a:extLst>
              <a:ext uri="{FF2B5EF4-FFF2-40B4-BE49-F238E27FC236}">
                <a16:creationId xmlns:a16="http://schemas.microsoft.com/office/drawing/2014/main" id="{B6DBE057-8E30-DB01-DA13-0173018F9741}"/>
              </a:ext>
            </a:extLst>
          </p:cNvPr>
          <p:cNvGraphicFramePr>
            <a:graphicFrameLocks/>
          </p:cNvGraphicFramePr>
          <p:nvPr>
            <p:extLst>
              <p:ext uri="{D42A27DB-BD31-4B8C-83A1-F6EECF244321}">
                <p14:modId xmlns:p14="http://schemas.microsoft.com/office/powerpoint/2010/main" val="702987250"/>
              </p:ext>
            </p:extLst>
          </p:nvPr>
        </p:nvGraphicFramePr>
        <p:xfrm>
          <a:off x="9140750" y="2887211"/>
          <a:ext cx="7287077" cy="56781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Content Placeholder 3">
            <a:extLst>
              <a:ext uri="{FF2B5EF4-FFF2-40B4-BE49-F238E27FC236}">
                <a16:creationId xmlns:a16="http://schemas.microsoft.com/office/drawing/2014/main" id="{E4EB1610-785D-E5C2-73C0-860862123B03}"/>
              </a:ext>
            </a:extLst>
          </p:cNvPr>
          <p:cNvGraphicFramePr>
            <a:graphicFrameLocks/>
          </p:cNvGraphicFramePr>
          <p:nvPr>
            <p:extLst>
              <p:ext uri="{D42A27DB-BD31-4B8C-83A1-F6EECF244321}">
                <p14:modId xmlns:p14="http://schemas.microsoft.com/office/powerpoint/2010/main" val="2151652328"/>
              </p:ext>
            </p:extLst>
          </p:nvPr>
        </p:nvGraphicFramePr>
        <p:xfrm>
          <a:off x="672686" y="3439525"/>
          <a:ext cx="7153352" cy="481672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69" name="Group 6">
            <a:extLst>
              <a:ext uri="{FF2B5EF4-FFF2-40B4-BE49-F238E27FC236}">
                <a16:creationId xmlns:a16="http://schemas.microsoft.com/office/drawing/2014/main" id="{3155E705-A494-4D7D-42A0-955930D1FB13}"/>
              </a:ext>
            </a:extLst>
          </p:cNvPr>
          <p:cNvGrpSpPr/>
          <p:nvPr/>
        </p:nvGrpSpPr>
        <p:grpSpPr>
          <a:xfrm>
            <a:off x="813372" y="8853265"/>
            <a:ext cx="967232" cy="941832"/>
            <a:chOff x="-12700" y="-12700"/>
            <a:chExt cx="12090401" cy="11772901"/>
          </a:xfrm>
        </p:grpSpPr>
        <p:sp>
          <p:nvSpPr>
            <p:cNvPr id="68" name="Freeform 7">
              <a:extLst>
                <a:ext uri="{FF2B5EF4-FFF2-40B4-BE49-F238E27FC236}">
                  <a16:creationId xmlns:a16="http://schemas.microsoft.com/office/drawing/2014/main" id="{C4151BCD-A7C9-1683-1889-5E561594F8CB}"/>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73" name="Group 9">
            <a:extLst>
              <a:ext uri="{FF2B5EF4-FFF2-40B4-BE49-F238E27FC236}">
                <a16:creationId xmlns:a16="http://schemas.microsoft.com/office/drawing/2014/main" id="{061B6698-8286-BF9E-B0AE-2A6A5AF1DF8F}"/>
              </a:ext>
            </a:extLst>
          </p:cNvPr>
          <p:cNvGrpSpPr/>
          <p:nvPr/>
        </p:nvGrpSpPr>
        <p:grpSpPr>
          <a:xfrm>
            <a:off x="2265649" y="8924119"/>
            <a:ext cx="3387758" cy="849532"/>
            <a:chOff x="0" y="-66675"/>
            <a:chExt cx="4517010" cy="1132708"/>
          </a:xfrm>
        </p:grpSpPr>
        <p:sp>
          <p:nvSpPr>
            <p:cNvPr id="71" name="TextBox 10">
              <a:extLst>
                <a:ext uri="{FF2B5EF4-FFF2-40B4-BE49-F238E27FC236}">
                  <a16:creationId xmlns:a16="http://schemas.microsoft.com/office/drawing/2014/main" id="{2D8E9FB8-3ACF-ACCF-228E-8B1969D26DCC}"/>
                </a:ext>
              </a:extLst>
            </p:cNvPr>
            <p:cNvSpPr txBox="1"/>
            <p:nvPr/>
          </p:nvSpPr>
          <p:spPr>
            <a:xfrm>
              <a:off x="0" y="-66675"/>
              <a:ext cx="4517010" cy="512022"/>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1:</a:t>
              </a:r>
            </a:p>
          </p:txBody>
        </p:sp>
        <p:sp>
          <p:nvSpPr>
            <p:cNvPr id="72" name="TextBox 11">
              <a:extLst>
                <a:ext uri="{FF2B5EF4-FFF2-40B4-BE49-F238E27FC236}">
                  <a16:creationId xmlns:a16="http://schemas.microsoft.com/office/drawing/2014/main" id="{924FD22E-B773-69B6-05B6-CDB2B8FDBE1C}"/>
                </a:ext>
              </a:extLst>
            </p:cNvPr>
            <p:cNvSpPr txBox="1"/>
            <p:nvPr/>
          </p:nvSpPr>
          <p:spPr>
            <a:xfrm>
              <a:off x="0" y="439711"/>
              <a:ext cx="4517010" cy="626322"/>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About ASPO</a:t>
              </a:r>
            </a:p>
          </p:txBody>
        </p:sp>
      </p:grpSp>
      <p:pic>
        <p:nvPicPr>
          <p:cNvPr id="75" name="Graphic 74" descr="Users with solid fill">
            <a:extLst>
              <a:ext uri="{FF2B5EF4-FFF2-40B4-BE49-F238E27FC236}">
                <a16:creationId xmlns:a16="http://schemas.microsoft.com/office/drawing/2014/main" id="{6741A637-49D5-A7E9-32C6-5CD625CD2F2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6535" y="8918972"/>
            <a:ext cx="914400" cy="914400"/>
          </a:xfrm>
          <a:prstGeom prst="rect">
            <a:avLst/>
          </a:prstGeom>
        </p:spPr>
      </p:pic>
    </p:spTree>
    <p:extLst>
      <p:ext uri="{BB962C8B-B14F-4D97-AF65-F5344CB8AC3E}">
        <p14:creationId xmlns:p14="http://schemas.microsoft.com/office/powerpoint/2010/main" val="334778701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6" name="Rectangle 35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1" name="Picture 350" descr="Close-up of three casual professionals watching presentation in creative office">
            <a:extLst>
              <a:ext uri="{FF2B5EF4-FFF2-40B4-BE49-F238E27FC236}">
                <a16:creationId xmlns:a16="http://schemas.microsoft.com/office/drawing/2014/main" id="{9296E8FE-F89A-1B76-73EB-E2A35BB2726E}"/>
              </a:ext>
            </a:extLst>
          </p:cNvPr>
          <p:cNvPicPr>
            <a:picLocks noChangeAspect="1"/>
          </p:cNvPicPr>
          <p:nvPr/>
        </p:nvPicPr>
        <p:blipFill>
          <a:blip r:embed="rId4"/>
          <a:srcRect r="5884"/>
          <a:stretch/>
        </p:blipFill>
        <p:spPr>
          <a:xfrm>
            <a:off x="-2255107" y="9"/>
            <a:ext cx="14504463" cy="10286990"/>
          </a:xfrm>
          <a:prstGeom prst="rect">
            <a:avLst/>
          </a:prstGeom>
        </p:spPr>
      </p:pic>
      <p:sp>
        <p:nvSpPr>
          <p:cNvPr id="358" name="Rectangle 35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F64005-1376-45D6-D48D-024C9E774E14}"/>
              </a:ext>
            </a:extLst>
          </p:cNvPr>
          <p:cNvSpPr>
            <a:spLocks noGrp="1"/>
          </p:cNvSpPr>
          <p:nvPr>
            <p:ph type="title"/>
          </p:nvPr>
        </p:nvSpPr>
        <p:spPr>
          <a:xfrm>
            <a:off x="9953618" y="424119"/>
            <a:ext cx="8127404" cy="2015787"/>
          </a:xfrm>
        </p:spPr>
        <p:txBody>
          <a:bodyPr vert="horz" lIns="91440" tIns="45720" rIns="91440" bIns="45720" rtlCol="0" anchor="ctr">
            <a:normAutofit/>
          </a:bodyPr>
          <a:lstStyle/>
          <a:p>
            <a:pPr algn="l">
              <a:lnSpc>
                <a:spcPct val="90000"/>
              </a:lnSpc>
            </a:pPr>
            <a:r>
              <a:rPr lang="en-US" sz="4800">
                <a:solidFill>
                  <a:srgbClr val="007FA3"/>
                </a:solidFill>
                <a:latin typeface="Arial"/>
                <a:cs typeface="Arial"/>
              </a:rPr>
              <a:t>Themes in Access Programs for Mature Students</a:t>
            </a:r>
            <a:endParaRPr lang="en-US" sz="4800">
              <a:solidFill>
                <a:srgbClr val="007FA3"/>
              </a:solidFill>
              <a:latin typeface="Arial"/>
              <a:ea typeface="Calibri"/>
              <a:cs typeface="Arial"/>
            </a:endParaRPr>
          </a:p>
        </p:txBody>
      </p:sp>
      <p:sp>
        <p:nvSpPr>
          <p:cNvPr id="337" name="TextBox 336">
            <a:extLst>
              <a:ext uri="{FF2B5EF4-FFF2-40B4-BE49-F238E27FC236}">
                <a16:creationId xmlns:a16="http://schemas.microsoft.com/office/drawing/2014/main" id="{86BCEBDD-1381-88AD-7CC1-E0D59C470F41}"/>
              </a:ext>
            </a:extLst>
          </p:cNvPr>
          <p:cNvSpPr txBox="1"/>
          <p:nvPr/>
        </p:nvSpPr>
        <p:spPr>
          <a:xfrm>
            <a:off x="10602348" y="2570085"/>
            <a:ext cx="7370552" cy="657179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400">
                <a:solidFill>
                  <a:srgbClr val="007FA3"/>
                </a:solidFill>
                <a:latin typeface="Arial"/>
                <a:cs typeface="Arial"/>
              </a:rPr>
              <a:t>Bridging educational gaps​</a:t>
            </a:r>
          </a:p>
          <a:p>
            <a:pPr marL="685800" lvl="1" indent="-228600">
              <a:lnSpc>
                <a:spcPct val="90000"/>
              </a:lnSpc>
              <a:spcAft>
                <a:spcPts val="600"/>
              </a:spcAft>
              <a:buFont typeface="Arial" panose="020B0604020202020204" pitchFamily="34" charset="0"/>
              <a:buChar char="•"/>
            </a:pPr>
            <a:r>
              <a:rPr lang="en-US" sz="2400">
                <a:latin typeface="Arial"/>
                <a:cs typeface="Arial"/>
              </a:rPr>
              <a:t>3 programs focus on early leavers and/or those who do not meet admission requirements​</a:t>
            </a:r>
          </a:p>
          <a:p>
            <a:pPr>
              <a:lnSpc>
                <a:spcPct val="90000"/>
              </a:lnSpc>
              <a:spcAft>
                <a:spcPts val="600"/>
              </a:spcAft>
            </a:pPr>
            <a:r>
              <a:rPr lang="en-US" sz="2400">
                <a:solidFill>
                  <a:srgbClr val="007FA3"/>
                </a:solidFill>
                <a:latin typeface="Arial"/>
                <a:cs typeface="Arial"/>
              </a:rPr>
              <a:t>Support for underrepresented students​</a:t>
            </a:r>
          </a:p>
          <a:p>
            <a:pPr marL="685800" lvl="1" indent="-228600">
              <a:lnSpc>
                <a:spcPct val="90000"/>
              </a:lnSpc>
              <a:spcAft>
                <a:spcPts val="600"/>
              </a:spcAft>
              <a:buFont typeface="Arial" panose="020B0604020202020204" pitchFamily="34" charset="0"/>
              <a:buChar char="•"/>
            </a:pPr>
            <a:r>
              <a:rPr lang="en-US" sz="2400">
                <a:latin typeface="Arial"/>
                <a:cs typeface="Arial"/>
              </a:rPr>
              <a:t>Most programs (6) focus on one or more groups: racialized, Black, Indigenous, women, and </a:t>
            </a:r>
            <a:r>
              <a:rPr lang="en-CA" sz="2400" b="0" i="0">
                <a:effectLst/>
                <a:highlight>
                  <a:srgbClr val="FFFFFF"/>
                </a:highlight>
                <a:latin typeface="Arial" panose="020B0604020202020204" pitchFamily="34" charset="0"/>
              </a:rPr>
              <a:t>LGBTQIA2S+ </a:t>
            </a:r>
            <a:r>
              <a:rPr lang="en-US" sz="2400">
                <a:latin typeface="Arial"/>
                <a:cs typeface="Arial"/>
              </a:rPr>
              <a:t>students​</a:t>
            </a:r>
          </a:p>
          <a:p>
            <a:pPr>
              <a:lnSpc>
                <a:spcPct val="90000"/>
              </a:lnSpc>
              <a:spcAft>
                <a:spcPts val="600"/>
              </a:spcAft>
            </a:pPr>
            <a:r>
              <a:rPr lang="en-US" sz="2400">
                <a:solidFill>
                  <a:srgbClr val="007FA3"/>
                </a:solidFill>
                <a:latin typeface="Arial"/>
                <a:cs typeface="Arial"/>
              </a:rPr>
              <a:t>Mentorship and peer support​</a:t>
            </a:r>
          </a:p>
          <a:p>
            <a:pPr marL="685800" lvl="1" indent="-228600">
              <a:lnSpc>
                <a:spcPct val="90000"/>
              </a:lnSpc>
              <a:spcAft>
                <a:spcPts val="600"/>
              </a:spcAft>
              <a:buFont typeface="Arial" panose="020B0604020202020204" pitchFamily="34" charset="0"/>
              <a:buChar char="•"/>
            </a:pPr>
            <a:r>
              <a:rPr lang="en-US" sz="2400">
                <a:latin typeface="Arial"/>
                <a:cs typeface="Arial"/>
              </a:rPr>
              <a:t>Engagement with professionals, faculty and students​</a:t>
            </a:r>
          </a:p>
          <a:p>
            <a:pPr>
              <a:lnSpc>
                <a:spcPct val="90000"/>
              </a:lnSpc>
              <a:spcAft>
                <a:spcPts val="600"/>
              </a:spcAft>
            </a:pPr>
            <a:r>
              <a:rPr lang="en-US" sz="2400">
                <a:solidFill>
                  <a:srgbClr val="007FA3"/>
                </a:solidFill>
                <a:latin typeface="Arial"/>
                <a:cs typeface="Arial"/>
              </a:rPr>
              <a:t>Access to resources​</a:t>
            </a:r>
          </a:p>
          <a:p>
            <a:pPr marL="685800" lvl="1" indent="-228600">
              <a:lnSpc>
                <a:spcPct val="90000"/>
              </a:lnSpc>
              <a:spcAft>
                <a:spcPts val="600"/>
              </a:spcAft>
              <a:buFont typeface="Arial" panose="020B0604020202020204" pitchFamily="34" charset="0"/>
              <a:buChar char="•"/>
            </a:pPr>
            <a:r>
              <a:rPr lang="en-US" sz="2400">
                <a:latin typeface="Arial"/>
                <a:cs typeface="Arial"/>
              </a:rPr>
              <a:t>May include equipment, space, books, and some financial supports​</a:t>
            </a:r>
          </a:p>
          <a:p>
            <a:pPr marL="685800" lvl="1" indent="-228600">
              <a:lnSpc>
                <a:spcPct val="90000"/>
              </a:lnSpc>
              <a:spcAft>
                <a:spcPts val="600"/>
              </a:spcAft>
              <a:buFont typeface="Arial" panose="020B0604020202020204" pitchFamily="34" charset="0"/>
              <a:buChar char="•"/>
            </a:pPr>
            <a:r>
              <a:rPr lang="en-US" sz="2400">
                <a:latin typeface="Arial"/>
                <a:cs typeface="Arial"/>
              </a:rPr>
              <a:t>Programs also include holistic or wrap-around supports​</a:t>
            </a:r>
          </a:p>
          <a:p>
            <a:pPr>
              <a:lnSpc>
                <a:spcPct val="90000"/>
              </a:lnSpc>
              <a:spcAft>
                <a:spcPts val="600"/>
              </a:spcAft>
            </a:pPr>
            <a:r>
              <a:rPr lang="en-US" sz="2400">
                <a:solidFill>
                  <a:srgbClr val="007FA3"/>
                </a:solidFill>
                <a:latin typeface="Arial"/>
                <a:cs typeface="Arial"/>
              </a:rPr>
              <a:t>Community engagement​</a:t>
            </a:r>
          </a:p>
          <a:p>
            <a:pPr marL="685800" lvl="1" indent="-228600">
              <a:lnSpc>
                <a:spcPct val="90000"/>
              </a:lnSpc>
              <a:spcAft>
                <a:spcPts val="600"/>
              </a:spcAft>
              <a:buFont typeface="Arial" panose="020B0604020202020204" pitchFamily="34" charset="0"/>
              <a:buChar char="•"/>
            </a:pPr>
            <a:r>
              <a:rPr lang="en-US" sz="2400">
                <a:latin typeface="Arial"/>
                <a:cs typeface="Arial"/>
              </a:rPr>
              <a:t>Collaboration with external community organizations​</a:t>
            </a:r>
          </a:p>
        </p:txBody>
      </p:sp>
      <p:grpSp>
        <p:nvGrpSpPr>
          <p:cNvPr id="354" name="Group 6">
            <a:extLst>
              <a:ext uri="{FF2B5EF4-FFF2-40B4-BE49-F238E27FC236}">
                <a16:creationId xmlns:a16="http://schemas.microsoft.com/office/drawing/2014/main" id="{A051AEE2-8469-684A-2931-2535B284EC74}"/>
              </a:ext>
            </a:extLst>
          </p:cNvPr>
          <p:cNvGrpSpPr/>
          <p:nvPr/>
        </p:nvGrpSpPr>
        <p:grpSpPr>
          <a:xfrm>
            <a:off x="14404356" y="9156874"/>
            <a:ext cx="967232" cy="941832"/>
            <a:chOff x="-12700" y="-12700"/>
            <a:chExt cx="12090401" cy="11772901"/>
          </a:xfrm>
        </p:grpSpPr>
        <p:sp>
          <p:nvSpPr>
            <p:cNvPr id="353" name="Freeform 7">
              <a:extLst>
                <a:ext uri="{FF2B5EF4-FFF2-40B4-BE49-F238E27FC236}">
                  <a16:creationId xmlns:a16="http://schemas.microsoft.com/office/drawing/2014/main" id="{E43F9FD0-7618-CCB7-F229-D26D8DD79A16}"/>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362" name="Group 9">
            <a:extLst>
              <a:ext uri="{FF2B5EF4-FFF2-40B4-BE49-F238E27FC236}">
                <a16:creationId xmlns:a16="http://schemas.microsoft.com/office/drawing/2014/main" id="{3E58AB3C-A9ED-0116-2FEF-5242FCB87ACB}"/>
              </a:ext>
            </a:extLst>
          </p:cNvPr>
          <p:cNvGrpSpPr/>
          <p:nvPr/>
        </p:nvGrpSpPr>
        <p:grpSpPr>
          <a:xfrm>
            <a:off x="15856633" y="9227728"/>
            <a:ext cx="3387758" cy="849532"/>
            <a:chOff x="0" y="-66675"/>
            <a:chExt cx="4517010" cy="1132708"/>
          </a:xfrm>
        </p:grpSpPr>
        <p:sp>
          <p:nvSpPr>
            <p:cNvPr id="360" name="TextBox 10">
              <a:extLst>
                <a:ext uri="{FF2B5EF4-FFF2-40B4-BE49-F238E27FC236}">
                  <a16:creationId xmlns:a16="http://schemas.microsoft.com/office/drawing/2014/main" id="{59A74E8B-A308-8293-B1B1-2F4F68992D72}"/>
                </a:ext>
              </a:extLst>
            </p:cNvPr>
            <p:cNvSpPr txBox="1"/>
            <p:nvPr/>
          </p:nvSpPr>
          <p:spPr>
            <a:xfrm>
              <a:off x="0" y="-66675"/>
              <a:ext cx="4517010" cy="512022"/>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1:</a:t>
              </a:r>
            </a:p>
          </p:txBody>
        </p:sp>
        <p:sp>
          <p:nvSpPr>
            <p:cNvPr id="361" name="TextBox 11">
              <a:extLst>
                <a:ext uri="{FF2B5EF4-FFF2-40B4-BE49-F238E27FC236}">
                  <a16:creationId xmlns:a16="http://schemas.microsoft.com/office/drawing/2014/main" id="{C79C7A4A-5993-3D83-6891-A579C9BA4931}"/>
                </a:ext>
              </a:extLst>
            </p:cNvPr>
            <p:cNvSpPr txBox="1"/>
            <p:nvPr/>
          </p:nvSpPr>
          <p:spPr>
            <a:xfrm>
              <a:off x="0" y="439711"/>
              <a:ext cx="4517010" cy="626322"/>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About ASPO</a:t>
              </a:r>
            </a:p>
          </p:txBody>
        </p:sp>
      </p:grpSp>
      <p:pic>
        <p:nvPicPr>
          <p:cNvPr id="364" name="Graphic 363" descr="Users with solid fill">
            <a:extLst>
              <a:ext uri="{FF2B5EF4-FFF2-40B4-BE49-F238E27FC236}">
                <a16:creationId xmlns:a16="http://schemas.microsoft.com/office/drawing/2014/main" id="{EA90C03A-1278-518B-A970-65364287CE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37519" y="9222581"/>
            <a:ext cx="914400" cy="914400"/>
          </a:xfrm>
          <a:prstGeom prst="rect">
            <a:avLst/>
          </a:prstGeom>
        </p:spPr>
      </p:pic>
    </p:spTree>
    <p:extLst>
      <p:ext uri="{BB962C8B-B14F-4D97-AF65-F5344CB8AC3E}">
        <p14:creationId xmlns:p14="http://schemas.microsoft.com/office/powerpoint/2010/main" val="416232257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6B8B-D97A-2E84-A673-B8C3CD8F29EF}"/>
              </a:ext>
            </a:extLst>
          </p:cNvPr>
          <p:cNvSpPr>
            <a:spLocks noGrp="1"/>
          </p:cNvSpPr>
          <p:nvPr>
            <p:ph type="title"/>
          </p:nvPr>
        </p:nvSpPr>
        <p:spPr>
          <a:xfrm>
            <a:off x="364524" y="305047"/>
            <a:ext cx="17558950" cy="1143000"/>
          </a:xfrm>
        </p:spPr>
        <p:txBody>
          <a:bodyPr>
            <a:noAutofit/>
          </a:bodyPr>
          <a:lstStyle/>
          <a:p>
            <a:r>
              <a:rPr lang="en-CA" sz="6000">
                <a:solidFill>
                  <a:srgbClr val="007FA3"/>
                </a:solidFill>
                <a:latin typeface="Arial"/>
                <a:cs typeface="Arial"/>
              </a:rPr>
              <a:t>Overview of Access Programs for Mature Students</a:t>
            </a:r>
          </a:p>
        </p:txBody>
      </p:sp>
      <p:graphicFrame>
        <p:nvGraphicFramePr>
          <p:cNvPr id="5" name="Content Placeholder 4">
            <a:extLst>
              <a:ext uri="{FF2B5EF4-FFF2-40B4-BE49-F238E27FC236}">
                <a16:creationId xmlns:a16="http://schemas.microsoft.com/office/drawing/2014/main" id="{11B4A594-DB8E-DA45-4547-61D2739F02F8}"/>
              </a:ext>
            </a:extLst>
          </p:cNvPr>
          <p:cNvGraphicFramePr>
            <a:graphicFrameLocks noGrp="1"/>
          </p:cNvGraphicFramePr>
          <p:nvPr>
            <p:ph idx="1"/>
            <p:extLst>
              <p:ext uri="{D42A27DB-BD31-4B8C-83A1-F6EECF244321}">
                <p14:modId xmlns:p14="http://schemas.microsoft.com/office/powerpoint/2010/main" val="3901348208"/>
              </p:ext>
            </p:extLst>
          </p:nvPr>
        </p:nvGraphicFramePr>
        <p:xfrm>
          <a:off x="880421" y="1773935"/>
          <a:ext cx="16513577" cy="7520925"/>
        </p:xfrm>
        <a:graphic>
          <a:graphicData uri="http://schemas.openxmlformats.org/drawingml/2006/table">
            <a:tbl>
              <a:tblPr firstRow="1" bandRow="1">
                <a:tableStyleId>{3B4B98B0-60AC-42C2-AFA5-B58CD77FA1E5}</a:tableStyleId>
              </a:tblPr>
              <a:tblGrid>
                <a:gridCol w="436200">
                  <a:extLst>
                    <a:ext uri="{9D8B030D-6E8A-4147-A177-3AD203B41FA5}">
                      <a16:colId xmlns:a16="http://schemas.microsoft.com/office/drawing/2014/main" val="183458950"/>
                    </a:ext>
                  </a:extLst>
                </a:gridCol>
                <a:gridCol w="9672135">
                  <a:extLst>
                    <a:ext uri="{9D8B030D-6E8A-4147-A177-3AD203B41FA5}">
                      <a16:colId xmlns:a16="http://schemas.microsoft.com/office/drawing/2014/main" val="644139630"/>
                    </a:ext>
                  </a:extLst>
                </a:gridCol>
                <a:gridCol w="2583402">
                  <a:extLst>
                    <a:ext uri="{9D8B030D-6E8A-4147-A177-3AD203B41FA5}">
                      <a16:colId xmlns:a16="http://schemas.microsoft.com/office/drawing/2014/main" val="1907827083"/>
                    </a:ext>
                  </a:extLst>
                </a:gridCol>
                <a:gridCol w="3821840">
                  <a:extLst>
                    <a:ext uri="{9D8B030D-6E8A-4147-A177-3AD203B41FA5}">
                      <a16:colId xmlns:a16="http://schemas.microsoft.com/office/drawing/2014/main" val="3893207585"/>
                    </a:ext>
                  </a:extLst>
                </a:gridCol>
              </a:tblGrid>
              <a:tr h="746999">
                <a:tc>
                  <a:txBody>
                    <a:bodyPr/>
                    <a:lstStyle/>
                    <a:p>
                      <a:endParaRPr lang="en-CA" sz="2700" b="0"/>
                    </a:p>
                  </a:txBody>
                  <a:tcPr marL="137160" marR="137160" marT="68580" marB="68580"/>
                </a:tc>
                <a:tc>
                  <a:txBody>
                    <a:bodyPr/>
                    <a:lstStyle/>
                    <a:p>
                      <a:r>
                        <a:rPr lang="en-CA" sz="2700"/>
                        <a:t>Program Name </a:t>
                      </a:r>
                      <a:r>
                        <a:rPr lang="en-CA" sz="2700" b="0"/>
                        <a:t>(*APUF-Funded)</a:t>
                      </a:r>
                    </a:p>
                  </a:txBody>
                  <a:tcPr marL="137160" marR="137160" marT="68580" marB="68580"/>
                </a:tc>
                <a:tc>
                  <a:txBody>
                    <a:bodyPr/>
                    <a:lstStyle/>
                    <a:p>
                      <a:r>
                        <a:rPr lang="en-CA" sz="2700" b="1"/>
                        <a:t>Campus</a:t>
                      </a:r>
                    </a:p>
                  </a:txBody>
                  <a:tcPr marL="137160" marR="137160" marT="68580" marB="68580"/>
                </a:tc>
                <a:tc>
                  <a:txBody>
                    <a:bodyPr/>
                    <a:lstStyle/>
                    <a:p>
                      <a:r>
                        <a:rPr lang="en-CA" sz="2700" b="1"/>
                        <a:t>Programs of Study</a:t>
                      </a:r>
                    </a:p>
                  </a:txBody>
                  <a:tcPr marL="137160" marR="137160" marT="68580" marB="68580"/>
                </a:tc>
                <a:extLst>
                  <a:ext uri="{0D108BD9-81ED-4DB2-BD59-A6C34878D82A}">
                    <a16:rowId xmlns:a16="http://schemas.microsoft.com/office/drawing/2014/main" val="2192656669"/>
                  </a:ext>
                </a:extLst>
              </a:tr>
              <a:tr h="560250">
                <a:tc>
                  <a:txBody>
                    <a:bodyPr/>
                    <a:lstStyle/>
                    <a:p>
                      <a:pPr marL="0" indent="0">
                        <a:buFont typeface="+mj-lt"/>
                        <a:buNone/>
                      </a:pPr>
                      <a:r>
                        <a:rPr lang="en-CA" sz="2400"/>
                        <a:t>1</a:t>
                      </a:r>
                    </a:p>
                  </a:txBody>
                  <a:tcPr marL="137160" marR="137160" marT="68580" marB="68580"/>
                </a:tc>
                <a:tc>
                  <a:txBody>
                    <a:bodyPr/>
                    <a:lstStyle/>
                    <a:p>
                      <a:pPr marL="0" indent="0">
                        <a:buFont typeface="+mj-lt"/>
                        <a:buNone/>
                      </a:pPr>
                      <a:r>
                        <a:rPr lang="en-CA" sz="2400"/>
                        <a:t>Bridging Pathway</a:t>
                      </a:r>
                    </a:p>
                  </a:txBody>
                  <a:tcPr marL="137160" marR="137160" marT="68580" marB="68580"/>
                </a:tc>
                <a:tc>
                  <a:txBody>
                    <a:bodyPr/>
                    <a:lstStyle/>
                    <a:p>
                      <a:pPr marL="0" indent="0">
                        <a:buFont typeface="+mj-lt"/>
                        <a:buNone/>
                      </a:pPr>
                      <a:r>
                        <a:rPr lang="en-CA" sz="2400"/>
                        <a:t>Mississauga</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2400"/>
                        <a:t>Not program-specific</a:t>
                      </a:r>
                    </a:p>
                  </a:txBody>
                  <a:tcPr marL="137160" marR="137160" marT="68580" marB="68580"/>
                </a:tc>
                <a:extLst>
                  <a:ext uri="{0D108BD9-81ED-4DB2-BD59-A6C34878D82A}">
                    <a16:rowId xmlns:a16="http://schemas.microsoft.com/office/drawing/2014/main" val="1138766504"/>
                  </a:ext>
                </a:extLst>
              </a:tr>
              <a:tr h="662113">
                <a:tc>
                  <a:txBody>
                    <a:bodyPr/>
                    <a:lstStyle/>
                    <a:p>
                      <a:r>
                        <a:rPr lang="en-CA" sz="2400"/>
                        <a:t>2</a:t>
                      </a:r>
                    </a:p>
                  </a:txBody>
                  <a:tcPr marL="137160" marR="137160" marT="68580" marB="68580"/>
                </a:tc>
                <a:tc>
                  <a:txBody>
                    <a:bodyPr/>
                    <a:lstStyle/>
                    <a:p>
                      <a:r>
                        <a:rPr lang="en-US" sz="2400"/>
                        <a:t>Bridging Pathway Mentorship Program</a:t>
                      </a:r>
                      <a:endParaRPr lang="en-CA" sz="2400"/>
                    </a:p>
                  </a:txBody>
                  <a:tcPr marL="137160" marR="137160" marT="68580" marB="68580"/>
                </a:tc>
                <a:tc>
                  <a:txBody>
                    <a:bodyPr/>
                    <a:lstStyle/>
                    <a:p>
                      <a:r>
                        <a:rPr lang="en-CA" sz="2400"/>
                        <a:t>Mississauga</a:t>
                      </a:r>
                    </a:p>
                  </a:txBody>
                  <a:tcPr marL="137160" marR="137160" marT="68580" marB="68580"/>
                </a:tc>
                <a:tc>
                  <a:txBody>
                    <a:bodyPr/>
                    <a:lstStyle/>
                    <a:p>
                      <a:r>
                        <a:rPr lang="en-CA" sz="2400"/>
                        <a:t>Not program-specific</a:t>
                      </a:r>
                    </a:p>
                  </a:txBody>
                  <a:tcPr marL="137160" marR="137160" marT="68580" marB="68580"/>
                </a:tc>
                <a:extLst>
                  <a:ext uri="{0D108BD9-81ED-4DB2-BD59-A6C34878D82A}">
                    <a16:rowId xmlns:a16="http://schemas.microsoft.com/office/drawing/2014/main" val="2562662669"/>
                  </a:ext>
                </a:extLst>
              </a:tr>
              <a:tr h="967703">
                <a:tc>
                  <a:txBody>
                    <a:bodyPr/>
                    <a:lstStyle/>
                    <a:p>
                      <a:r>
                        <a:rPr lang="en-CA" sz="2400"/>
                        <a:t>3</a:t>
                      </a:r>
                    </a:p>
                  </a:txBody>
                  <a:tcPr marL="137160" marR="137160" marT="68580" marB="68580"/>
                </a:tc>
                <a:tc>
                  <a:txBody>
                    <a:bodyPr/>
                    <a:lstStyle/>
                    <a:p>
                      <a:r>
                        <a:rPr lang="en-US" sz="2400"/>
                        <a:t>Future Sound 6ix: Connecting Youth and Music Industry in Toronto (14-20 age limit)*</a:t>
                      </a:r>
                      <a:endParaRPr lang="en-CA" sz="2400"/>
                    </a:p>
                  </a:txBody>
                  <a:tcPr marL="137160" marR="137160" marT="68580" marB="68580"/>
                </a:tc>
                <a:tc>
                  <a:txBody>
                    <a:bodyPr/>
                    <a:lstStyle/>
                    <a:p>
                      <a:r>
                        <a:rPr lang="en-CA" sz="2400"/>
                        <a:t>St. George</a:t>
                      </a:r>
                    </a:p>
                  </a:txBody>
                  <a:tcPr marL="137160" marR="137160" marT="68580" marB="68580"/>
                </a:tc>
                <a:tc>
                  <a:txBody>
                    <a:bodyPr/>
                    <a:lstStyle/>
                    <a:p>
                      <a:r>
                        <a:rPr lang="en-CA" sz="2400"/>
                        <a:t>Music</a:t>
                      </a:r>
                    </a:p>
                  </a:txBody>
                  <a:tcPr marL="137160" marR="137160" marT="68580" marB="68580"/>
                </a:tc>
                <a:extLst>
                  <a:ext uri="{0D108BD9-81ED-4DB2-BD59-A6C34878D82A}">
                    <a16:rowId xmlns:a16="http://schemas.microsoft.com/office/drawing/2014/main" val="929277751"/>
                  </a:ext>
                </a:extLst>
              </a:tr>
              <a:tr h="662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4</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Millie Rotman Shime Academic Bridging Program*</a:t>
                      </a:r>
                      <a:endParaRPr lang="en-CA" sz="2400"/>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St. George</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Arts and science</a:t>
                      </a:r>
                    </a:p>
                  </a:txBody>
                  <a:tcPr marL="137160" marR="137160" marT="68580" marB="68580"/>
                </a:tc>
                <a:extLst>
                  <a:ext uri="{0D108BD9-81ED-4DB2-BD59-A6C34878D82A}">
                    <a16:rowId xmlns:a16="http://schemas.microsoft.com/office/drawing/2014/main" val="500934674"/>
                  </a:ext>
                </a:extLst>
              </a:tr>
              <a:tr h="662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5</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Equity, Access and the Co-Learning Classroom</a:t>
                      </a:r>
                      <a:endParaRPr lang="en-CA" sz="2400"/>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St. George</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Social science</a:t>
                      </a:r>
                    </a:p>
                  </a:txBody>
                  <a:tcPr marL="137160" marR="137160" marT="68580" marB="68580"/>
                </a:tc>
                <a:extLst>
                  <a:ext uri="{0D108BD9-81ED-4DB2-BD59-A6C34878D82A}">
                    <a16:rowId xmlns:a16="http://schemas.microsoft.com/office/drawing/2014/main" val="3746166501"/>
                  </a:ext>
                </a:extLst>
              </a:tr>
              <a:tr h="560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6</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Transitional Year Program*</a:t>
                      </a:r>
                      <a:endParaRPr lang="en-CA" sz="2400"/>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St. George</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Not program-specific</a:t>
                      </a:r>
                    </a:p>
                  </a:txBody>
                  <a:tcPr marL="137160" marR="137160" marT="68580" marB="68580"/>
                </a:tc>
                <a:extLst>
                  <a:ext uri="{0D108BD9-81ED-4DB2-BD59-A6C34878D82A}">
                    <a16:rowId xmlns:a16="http://schemas.microsoft.com/office/drawing/2014/main" val="4016980152"/>
                  </a:ext>
                </a:extLst>
              </a:tr>
              <a:tr h="13751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7</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Enhancing Post-Secondary Access for Black, Indigenous and other Marginalized Youth through Embodied, Cultural and Community-Engaged Learning*</a:t>
                      </a:r>
                      <a:endParaRPr lang="en-CA" sz="2400"/>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St. George</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Kinesiology and physical education</a:t>
                      </a:r>
                    </a:p>
                  </a:txBody>
                  <a:tcPr marL="137160" marR="137160" marT="68580" marB="68580"/>
                </a:tc>
                <a:extLst>
                  <a:ext uri="{0D108BD9-81ED-4DB2-BD59-A6C34878D82A}">
                    <a16:rowId xmlns:a16="http://schemas.microsoft.com/office/drawing/2014/main" val="171011527"/>
                  </a:ext>
                </a:extLst>
              </a:tr>
              <a:tr h="662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8</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Group Fitness Mentorship Program</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St. George</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Fitness</a:t>
                      </a:r>
                    </a:p>
                  </a:txBody>
                  <a:tcPr marL="137160" marR="137160" marT="68580" marB="68580"/>
                </a:tc>
                <a:extLst>
                  <a:ext uri="{0D108BD9-81ED-4DB2-BD59-A6C34878D82A}">
                    <a16:rowId xmlns:a16="http://schemas.microsoft.com/office/drawing/2014/main" val="4068362735"/>
                  </a:ext>
                </a:extLst>
              </a:tr>
              <a:tr h="662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9</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Transitional Year Programme (TYP)*</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Scarborough</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a:t>Not program-specific</a:t>
                      </a:r>
                    </a:p>
                  </a:txBody>
                  <a:tcPr marL="137160" marR="137160" marT="68580" marB="68580"/>
                </a:tc>
                <a:extLst>
                  <a:ext uri="{0D108BD9-81ED-4DB2-BD59-A6C34878D82A}">
                    <a16:rowId xmlns:a16="http://schemas.microsoft.com/office/drawing/2014/main" val="1762842358"/>
                  </a:ext>
                </a:extLst>
              </a:tr>
            </a:tbl>
          </a:graphicData>
        </a:graphic>
      </p:graphicFrame>
      <p:grpSp>
        <p:nvGrpSpPr>
          <p:cNvPr id="6" name="Group 6">
            <a:extLst>
              <a:ext uri="{FF2B5EF4-FFF2-40B4-BE49-F238E27FC236}">
                <a16:creationId xmlns:a16="http://schemas.microsoft.com/office/drawing/2014/main" id="{C207EC7B-9BCB-8FC3-5429-F57C446DACF8}"/>
              </a:ext>
            </a:extLst>
          </p:cNvPr>
          <p:cNvGrpSpPr/>
          <p:nvPr/>
        </p:nvGrpSpPr>
        <p:grpSpPr>
          <a:xfrm>
            <a:off x="706216" y="9440859"/>
            <a:ext cx="755566" cy="701944"/>
            <a:chOff x="-12700" y="-12700"/>
            <a:chExt cx="12090401" cy="11772901"/>
          </a:xfrm>
        </p:grpSpPr>
        <p:sp>
          <p:nvSpPr>
            <p:cNvPr id="4" name="Freeform 7">
              <a:extLst>
                <a:ext uri="{FF2B5EF4-FFF2-40B4-BE49-F238E27FC236}">
                  <a16:creationId xmlns:a16="http://schemas.microsoft.com/office/drawing/2014/main" id="{9A6754DB-DB4C-1A0E-5C81-181C2F214532}"/>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10" name="Group 9">
            <a:extLst>
              <a:ext uri="{FF2B5EF4-FFF2-40B4-BE49-F238E27FC236}">
                <a16:creationId xmlns:a16="http://schemas.microsoft.com/office/drawing/2014/main" id="{8D291FEA-ED5D-D968-E451-05675923ED59}"/>
              </a:ext>
            </a:extLst>
          </p:cNvPr>
          <p:cNvGrpSpPr/>
          <p:nvPr/>
        </p:nvGrpSpPr>
        <p:grpSpPr>
          <a:xfrm>
            <a:off x="1721049" y="9469380"/>
            <a:ext cx="2668092" cy="637866"/>
            <a:chOff x="0" y="-66675"/>
            <a:chExt cx="4517010" cy="1132708"/>
          </a:xfrm>
        </p:grpSpPr>
        <p:sp>
          <p:nvSpPr>
            <p:cNvPr id="8" name="TextBox 10">
              <a:extLst>
                <a:ext uri="{FF2B5EF4-FFF2-40B4-BE49-F238E27FC236}">
                  <a16:creationId xmlns:a16="http://schemas.microsoft.com/office/drawing/2014/main" id="{2DF13C3D-7B15-48A0-D94B-7D2570D2240F}"/>
                </a:ext>
              </a:extLst>
            </p:cNvPr>
            <p:cNvSpPr txBox="1"/>
            <p:nvPr/>
          </p:nvSpPr>
          <p:spPr>
            <a:xfrm>
              <a:off x="0" y="-66675"/>
              <a:ext cx="4517010" cy="512022"/>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1:</a:t>
              </a:r>
            </a:p>
          </p:txBody>
        </p:sp>
        <p:sp>
          <p:nvSpPr>
            <p:cNvPr id="9" name="TextBox 11">
              <a:extLst>
                <a:ext uri="{FF2B5EF4-FFF2-40B4-BE49-F238E27FC236}">
                  <a16:creationId xmlns:a16="http://schemas.microsoft.com/office/drawing/2014/main" id="{F1121AA8-DFB8-C74F-437A-52BA7553F544}"/>
                </a:ext>
              </a:extLst>
            </p:cNvPr>
            <p:cNvSpPr txBox="1"/>
            <p:nvPr/>
          </p:nvSpPr>
          <p:spPr>
            <a:xfrm>
              <a:off x="0" y="439711"/>
              <a:ext cx="4517010" cy="626322"/>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About ASPO</a:t>
              </a:r>
            </a:p>
          </p:txBody>
        </p:sp>
      </p:grpSp>
      <p:pic>
        <p:nvPicPr>
          <p:cNvPr id="12" name="Graphic 11" descr="Users with solid fill">
            <a:extLst>
              <a:ext uri="{FF2B5EF4-FFF2-40B4-BE49-F238E27FC236}">
                <a16:creationId xmlns:a16="http://schemas.microsoft.com/office/drawing/2014/main" id="{D2EEDB7D-0D17-A073-A7D7-C0CAE63963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379" y="9464233"/>
            <a:ext cx="716845" cy="716845"/>
          </a:xfrm>
          <a:prstGeom prst="rect">
            <a:avLst/>
          </a:prstGeom>
        </p:spPr>
      </p:pic>
    </p:spTree>
    <p:extLst>
      <p:ext uri="{BB962C8B-B14F-4D97-AF65-F5344CB8AC3E}">
        <p14:creationId xmlns:p14="http://schemas.microsoft.com/office/powerpoint/2010/main" val="3562824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6A1C-8E3E-73D4-5743-3D6B837B7644}"/>
              </a:ext>
            </a:extLst>
          </p:cNvPr>
          <p:cNvSpPr>
            <a:spLocks noGrp="1"/>
          </p:cNvSpPr>
          <p:nvPr>
            <p:ph type="title"/>
          </p:nvPr>
        </p:nvSpPr>
        <p:spPr>
          <a:xfrm>
            <a:off x="534430" y="861584"/>
            <a:ext cx="15504640" cy="1143000"/>
          </a:xfrm>
        </p:spPr>
        <p:txBody>
          <a:bodyPr>
            <a:noAutofit/>
          </a:bodyPr>
          <a:lstStyle/>
          <a:p>
            <a:r>
              <a:rPr lang="en-CA" sz="6000">
                <a:solidFill>
                  <a:srgbClr val="007FA3"/>
                </a:solidFill>
                <a:latin typeface="Arial"/>
                <a:cs typeface="Arial"/>
              </a:rPr>
              <a:t>Overview: Joint College-University Programs</a:t>
            </a:r>
            <a:endParaRPr lang="en-CA" sz="6000">
              <a:solidFill>
                <a:srgbClr val="007FA3"/>
              </a:solidFill>
              <a:latin typeface="Arial"/>
              <a:ea typeface="Calibri"/>
              <a:cs typeface="Arial"/>
            </a:endParaRPr>
          </a:p>
        </p:txBody>
      </p:sp>
      <p:graphicFrame>
        <p:nvGraphicFramePr>
          <p:cNvPr id="4" name="Content Placeholder 3">
            <a:extLst>
              <a:ext uri="{FF2B5EF4-FFF2-40B4-BE49-F238E27FC236}">
                <a16:creationId xmlns:a16="http://schemas.microsoft.com/office/drawing/2014/main" id="{72291DCB-85AF-F711-BB97-EC4736EA95D5}"/>
              </a:ext>
            </a:extLst>
          </p:cNvPr>
          <p:cNvGraphicFramePr>
            <a:graphicFrameLocks noGrp="1"/>
          </p:cNvGraphicFramePr>
          <p:nvPr>
            <p:ph idx="1"/>
          </p:nvPr>
        </p:nvGraphicFramePr>
        <p:xfrm>
          <a:off x="987479" y="2318750"/>
          <a:ext cx="15494208" cy="5964296"/>
        </p:xfrm>
        <a:graphic>
          <a:graphicData uri="http://schemas.openxmlformats.org/drawingml/2006/table">
            <a:tbl>
              <a:tblPr firstRow="1" bandRow="1">
                <a:tableStyleId>{3B4B98B0-60AC-42C2-AFA5-B58CD77FA1E5}</a:tableStyleId>
              </a:tblPr>
              <a:tblGrid>
                <a:gridCol w="5164736">
                  <a:extLst>
                    <a:ext uri="{9D8B030D-6E8A-4147-A177-3AD203B41FA5}">
                      <a16:colId xmlns:a16="http://schemas.microsoft.com/office/drawing/2014/main" val="1630690453"/>
                    </a:ext>
                  </a:extLst>
                </a:gridCol>
                <a:gridCol w="5164736">
                  <a:extLst>
                    <a:ext uri="{9D8B030D-6E8A-4147-A177-3AD203B41FA5}">
                      <a16:colId xmlns:a16="http://schemas.microsoft.com/office/drawing/2014/main" val="2912650995"/>
                    </a:ext>
                  </a:extLst>
                </a:gridCol>
                <a:gridCol w="5164736">
                  <a:extLst>
                    <a:ext uri="{9D8B030D-6E8A-4147-A177-3AD203B41FA5}">
                      <a16:colId xmlns:a16="http://schemas.microsoft.com/office/drawing/2014/main" val="2620417938"/>
                    </a:ext>
                  </a:extLst>
                </a:gridCol>
              </a:tblGrid>
              <a:tr h="1094802">
                <a:tc>
                  <a:txBody>
                    <a:bodyPr/>
                    <a:lstStyle/>
                    <a:p>
                      <a:pPr algn="l" fontAlgn="t"/>
                      <a:r>
                        <a:rPr lang="en-CA" sz="2700" b="1" u="none" strike="noStrike">
                          <a:solidFill>
                            <a:schemeClr val="tx1"/>
                          </a:solidFill>
                          <a:effectLst/>
                        </a:rPr>
                        <a:t>Program &amp; University of Toronto Partners</a:t>
                      </a:r>
                      <a:endParaRPr lang="en-CA" sz="2700" b="1" i="0" u="none" strike="noStrike">
                        <a:solidFill>
                          <a:schemeClr val="tx1"/>
                        </a:solidFill>
                        <a:effectLst/>
                        <a:latin typeface="Aptos Narrow" panose="020B0004020202020204" pitchFamily="34" charset="0"/>
                      </a:endParaRPr>
                    </a:p>
                  </a:txBody>
                  <a:tcPr marL="14288" marR="14288" marT="14288" marB="0"/>
                </a:tc>
                <a:tc>
                  <a:txBody>
                    <a:bodyPr/>
                    <a:lstStyle/>
                    <a:p>
                      <a:r>
                        <a:rPr lang="en-CA" sz="2700">
                          <a:solidFill>
                            <a:schemeClr val="tx1"/>
                          </a:solidFill>
                        </a:rPr>
                        <a:t>College Partner</a:t>
                      </a:r>
                    </a:p>
                  </a:txBody>
                  <a:tcPr marL="137160" marR="137160" marT="68580" marB="68580"/>
                </a:tc>
                <a:tc>
                  <a:txBody>
                    <a:bodyPr/>
                    <a:lstStyle/>
                    <a:p>
                      <a:r>
                        <a:rPr lang="en-CA" sz="2700">
                          <a:solidFill>
                            <a:schemeClr val="tx1"/>
                          </a:solidFill>
                        </a:rPr>
                        <a:t>Programs of Study</a:t>
                      </a:r>
                    </a:p>
                  </a:txBody>
                  <a:tcPr marL="137160" marR="137160" marT="68580" marB="68580"/>
                </a:tc>
                <a:extLst>
                  <a:ext uri="{0D108BD9-81ED-4DB2-BD59-A6C34878D82A}">
                    <a16:rowId xmlns:a16="http://schemas.microsoft.com/office/drawing/2014/main" val="3104856789"/>
                  </a:ext>
                </a:extLst>
              </a:tr>
              <a:tr h="1722137">
                <a:tc>
                  <a:txBody>
                    <a:bodyPr/>
                    <a:lstStyle/>
                    <a:p>
                      <a:pPr algn="l" fontAlgn="t"/>
                      <a:r>
                        <a:rPr lang="en-CA" sz="2400" b="1" u="none" strike="noStrike">
                          <a:solidFill>
                            <a:srgbClr val="000000"/>
                          </a:solidFill>
                          <a:effectLst/>
                        </a:rPr>
                        <a:t>Diploma to Degree Program</a:t>
                      </a:r>
                    </a:p>
                    <a:p>
                      <a:pPr algn="l" fontAlgn="t"/>
                      <a:endParaRPr lang="en-CA" sz="2400" b="0" u="none" strike="noStrike">
                        <a:solidFill>
                          <a:srgbClr val="000000"/>
                        </a:solidFill>
                        <a:effectLst/>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2400" b="0" u="none" strike="noStrike">
                          <a:solidFill>
                            <a:srgbClr val="000000"/>
                          </a:solidFill>
                          <a:effectLst/>
                        </a:rPr>
                        <a:t>Faculty of Arts and Science (FAS) and Woodsworth</a:t>
                      </a:r>
                      <a:endParaRPr lang="en-US" sz="2400" b="0" i="0" u="none" strike="noStrike">
                        <a:solidFill>
                          <a:srgbClr val="000000"/>
                        </a:solidFill>
                        <a:effectLst/>
                        <a:latin typeface="Aptos Narrow" panose="020B0004020202020204" pitchFamily="34" charset="0"/>
                      </a:endParaRPr>
                    </a:p>
                  </a:txBody>
                  <a:tcPr marL="14288" marR="14288" marT="14288" marB="0"/>
                </a:tc>
                <a:tc>
                  <a:txBody>
                    <a:bodyPr/>
                    <a:lstStyle/>
                    <a:p>
                      <a:pPr algn="l" fontAlgn="t"/>
                      <a:r>
                        <a:rPr lang="en-US" sz="2400" b="0" u="none" strike="noStrike">
                          <a:solidFill>
                            <a:srgbClr val="000000"/>
                          </a:solidFill>
                          <a:effectLst/>
                        </a:rPr>
                        <a:t>Seneca Polytechnic, Humber Polytechnic and George Brown Colleges</a:t>
                      </a:r>
                      <a:endParaRPr lang="en-US" sz="2400" b="0" i="0" u="none" strike="noStrike">
                        <a:solidFill>
                          <a:srgbClr val="000000"/>
                        </a:solidFill>
                        <a:effectLst/>
                        <a:latin typeface="Aptos Narrow" panose="020B0004020202020204" pitchFamily="34" charset="0"/>
                      </a:endParaRPr>
                    </a:p>
                  </a:txBody>
                  <a:tcPr marL="14288" marR="14288" marT="14288" marB="0"/>
                </a:tc>
                <a:tc>
                  <a:txBody>
                    <a:bodyPr/>
                    <a:lstStyle/>
                    <a:p>
                      <a:pPr algn="l" fontAlgn="t"/>
                      <a:r>
                        <a:rPr lang="en-US" sz="2400" b="0" u="none" strike="noStrike">
                          <a:solidFill>
                            <a:srgbClr val="000000"/>
                          </a:solidFill>
                          <a:effectLst/>
                        </a:rPr>
                        <a:t>Social science, humanities</a:t>
                      </a:r>
                      <a:br>
                        <a:rPr lang="en-US" sz="2400" b="0" u="none" strike="noStrike">
                          <a:solidFill>
                            <a:srgbClr val="000000"/>
                          </a:solidFill>
                          <a:effectLst/>
                        </a:rPr>
                      </a:br>
                      <a:endParaRPr lang="en-US" sz="2400" b="0" i="0" u="none" strike="noStrike">
                        <a:solidFill>
                          <a:srgbClr val="000000"/>
                        </a:solidFill>
                        <a:effectLst/>
                        <a:latin typeface="Aptos Narrow" panose="020B0004020202020204" pitchFamily="34" charset="0"/>
                      </a:endParaRPr>
                    </a:p>
                  </a:txBody>
                  <a:tcPr marL="14288" marR="14288" marT="14288" marB="0"/>
                </a:tc>
                <a:extLst>
                  <a:ext uri="{0D108BD9-81ED-4DB2-BD59-A6C34878D82A}">
                    <a16:rowId xmlns:a16="http://schemas.microsoft.com/office/drawing/2014/main" val="27719461"/>
                  </a:ext>
                </a:extLst>
              </a:tr>
              <a:tr h="1286033">
                <a:tc>
                  <a:txBody>
                    <a:bodyPr/>
                    <a:lstStyle/>
                    <a:p>
                      <a:pPr algn="l" fontAlgn="t"/>
                      <a:r>
                        <a:rPr lang="en-US" sz="2400" b="1" u="none" strike="noStrike">
                          <a:solidFill>
                            <a:srgbClr val="000000"/>
                          </a:solidFill>
                          <a:effectLst/>
                        </a:rPr>
                        <a:t>UTSC Joint Programs with Centennial College</a:t>
                      </a:r>
                      <a:endParaRPr lang="en-US" sz="2400" b="1" i="0" u="none" strike="noStrike">
                        <a:solidFill>
                          <a:srgbClr val="000000"/>
                        </a:solidFill>
                        <a:effectLst/>
                        <a:latin typeface="Aptos Narrow" panose="020B0004020202020204" pitchFamily="34" charset="0"/>
                      </a:endParaRPr>
                    </a:p>
                  </a:txBody>
                  <a:tcPr marL="14288" marR="14288" marT="14288" marB="0"/>
                </a:tc>
                <a:tc>
                  <a:txBody>
                    <a:bodyPr/>
                    <a:lstStyle/>
                    <a:p>
                      <a:pPr algn="l" fontAlgn="t"/>
                      <a:r>
                        <a:rPr lang="en-CA" sz="2400" b="0" u="none" strike="noStrike">
                          <a:solidFill>
                            <a:srgbClr val="000000"/>
                          </a:solidFill>
                          <a:effectLst/>
                        </a:rPr>
                        <a:t>Centennial College</a:t>
                      </a:r>
                      <a:endParaRPr lang="en-CA" sz="2400" b="0" i="0" u="none" strike="noStrike">
                        <a:solidFill>
                          <a:srgbClr val="000000"/>
                        </a:solidFill>
                        <a:effectLst/>
                        <a:latin typeface="Calibri" panose="020F0502020204030204" pitchFamily="34" charset="0"/>
                      </a:endParaRPr>
                    </a:p>
                  </a:txBody>
                  <a:tcPr marL="14288" marR="14288" marT="14288" marB="0"/>
                </a:tc>
                <a:tc>
                  <a:txBody>
                    <a:bodyPr/>
                    <a:lstStyle/>
                    <a:p>
                      <a:pPr algn="l" fontAlgn="t"/>
                      <a:r>
                        <a:rPr lang="en-US" sz="2400" b="0" u="none" strike="noStrike">
                          <a:solidFill>
                            <a:srgbClr val="000000"/>
                          </a:solidFill>
                          <a:effectLst/>
                        </a:rPr>
                        <a:t>Arts and science (new media, paramedicine, journalism)</a:t>
                      </a:r>
                      <a:br>
                        <a:rPr lang="en-US" sz="2400" b="0" u="none" strike="noStrike">
                          <a:solidFill>
                            <a:srgbClr val="000000"/>
                          </a:solidFill>
                          <a:effectLst/>
                        </a:rPr>
                      </a:br>
                      <a:endParaRPr lang="en-US" sz="2400" b="0" i="0" u="none" strike="noStrike">
                        <a:solidFill>
                          <a:srgbClr val="000000"/>
                        </a:solidFill>
                        <a:effectLst/>
                        <a:latin typeface="Aptos Narrow" panose="020B0004020202020204" pitchFamily="34" charset="0"/>
                      </a:endParaRPr>
                    </a:p>
                  </a:txBody>
                  <a:tcPr marL="14288" marR="14288" marT="14288" marB="0"/>
                </a:tc>
                <a:extLst>
                  <a:ext uri="{0D108BD9-81ED-4DB2-BD59-A6C34878D82A}">
                    <a16:rowId xmlns:a16="http://schemas.microsoft.com/office/drawing/2014/main" val="1650453445"/>
                  </a:ext>
                </a:extLst>
              </a:tr>
              <a:tr h="930662">
                <a:tc>
                  <a:txBody>
                    <a:bodyPr/>
                    <a:lstStyle/>
                    <a:p>
                      <a:pPr algn="l" fontAlgn="t"/>
                      <a:r>
                        <a:rPr lang="en-CA" sz="2400" b="1" u="none" strike="noStrike">
                          <a:solidFill>
                            <a:srgbClr val="000000"/>
                          </a:solidFill>
                          <a:effectLst/>
                        </a:rPr>
                        <a:t>UTSC-Seneca College Pathway Program</a:t>
                      </a:r>
                      <a:endParaRPr lang="en-CA" sz="2400" b="1" i="0" u="none" strike="noStrike">
                        <a:solidFill>
                          <a:srgbClr val="000000"/>
                        </a:solidFill>
                        <a:effectLst/>
                        <a:latin typeface="Aptos Narrow" panose="020B0004020202020204" pitchFamily="34" charset="0"/>
                      </a:endParaRPr>
                    </a:p>
                  </a:txBody>
                  <a:tcPr marL="14288" marR="14288" marT="14288" marB="0"/>
                </a:tc>
                <a:tc>
                  <a:txBody>
                    <a:bodyPr/>
                    <a:lstStyle/>
                    <a:p>
                      <a:pPr algn="l" fontAlgn="t"/>
                      <a:r>
                        <a:rPr lang="en-CA" sz="2400" b="0" u="none" strike="noStrike">
                          <a:solidFill>
                            <a:srgbClr val="000000"/>
                          </a:solidFill>
                          <a:effectLst/>
                        </a:rPr>
                        <a:t>Seneca Polytechnic</a:t>
                      </a:r>
                      <a:endParaRPr lang="en-CA" sz="2400" b="0" i="0" u="none" strike="noStrike">
                        <a:solidFill>
                          <a:srgbClr val="000000"/>
                        </a:solidFill>
                        <a:effectLst/>
                        <a:latin typeface="Aptos Narrow" panose="020B0004020202020204" pitchFamily="34" charset="0"/>
                      </a:endParaRPr>
                    </a:p>
                  </a:txBody>
                  <a:tcPr marL="14288" marR="14288" marT="14288" marB="0"/>
                </a:tc>
                <a:tc>
                  <a:txBody>
                    <a:bodyPr/>
                    <a:lstStyle/>
                    <a:p>
                      <a:pPr algn="l" fontAlgn="t"/>
                      <a:r>
                        <a:rPr lang="en-US" sz="2400" b="0" u="none" strike="noStrike">
                          <a:solidFill>
                            <a:srgbClr val="000000"/>
                          </a:solidFill>
                          <a:effectLst/>
                        </a:rPr>
                        <a:t>Liberal arts, arts and science</a:t>
                      </a:r>
                      <a:br>
                        <a:rPr lang="en-US" sz="2400" b="0" u="none" strike="noStrike">
                          <a:solidFill>
                            <a:srgbClr val="000000"/>
                          </a:solidFill>
                          <a:effectLst/>
                        </a:rPr>
                      </a:br>
                      <a:endParaRPr lang="en-US" sz="2400" b="0" i="0" u="none" strike="noStrike">
                        <a:solidFill>
                          <a:srgbClr val="000000"/>
                        </a:solidFill>
                        <a:effectLst/>
                        <a:latin typeface="Aptos Narrow" panose="020B0004020202020204" pitchFamily="34" charset="0"/>
                      </a:endParaRPr>
                    </a:p>
                  </a:txBody>
                  <a:tcPr marL="14288" marR="14288" marT="14288" marB="0"/>
                </a:tc>
                <a:extLst>
                  <a:ext uri="{0D108BD9-81ED-4DB2-BD59-A6C34878D82A}">
                    <a16:rowId xmlns:a16="http://schemas.microsoft.com/office/drawing/2014/main" val="744527667"/>
                  </a:ext>
                </a:extLst>
              </a:tr>
              <a:tr h="930662">
                <a:tc>
                  <a:txBody>
                    <a:bodyPr/>
                    <a:lstStyle/>
                    <a:p>
                      <a:pPr algn="l" fontAlgn="t"/>
                      <a:r>
                        <a:rPr lang="en-CA" sz="2400" b="1" u="none" strike="noStrike">
                          <a:solidFill>
                            <a:srgbClr val="000000"/>
                          </a:solidFill>
                          <a:effectLst/>
                        </a:rPr>
                        <a:t>UTM-Sheridan Joint Programs</a:t>
                      </a:r>
                      <a:endParaRPr lang="en-CA" sz="2400" b="1" i="0" u="none" strike="noStrike">
                        <a:solidFill>
                          <a:srgbClr val="000000"/>
                        </a:solidFill>
                        <a:effectLst/>
                        <a:latin typeface="Aptos Narrow" panose="020B0004020202020204" pitchFamily="34" charset="0"/>
                      </a:endParaRPr>
                    </a:p>
                  </a:txBody>
                  <a:tcPr marL="14288" marR="14288" marT="14288" marB="0"/>
                </a:tc>
                <a:tc>
                  <a:txBody>
                    <a:bodyPr/>
                    <a:lstStyle/>
                    <a:p>
                      <a:pPr algn="l" fontAlgn="t"/>
                      <a:r>
                        <a:rPr lang="en-CA" sz="2400" b="0" u="none" strike="noStrike">
                          <a:solidFill>
                            <a:srgbClr val="000000"/>
                          </a:solidFill>
                          <a:effectLst/>
                        </a:rPr>
                        <a:t>Sheridan College</a:t>
                      </a:r>
                      <a:endParaRPr lang="en-CA" sz="2400" b="0" i="0" u="none" strike="noStrike">
                        <a:solidFill>
                          <a:srgbClr val="000000"/>
                        </a:solidFill>
                        <a:effectLst/>
                        <a:latin typeface="Aptos Narrow" panose="020B0004020202020204" pitchFamily="34" charset="0"/>
                      </a:endParaRPr>
                    </a:p>
                  </a:txBody>
                  <a:tcPr marL="14288" marR="14288" marT="14288" marB="0"/>
                </a:tc>
                <a:tc>
                  <a:txBody>
                    <a:bodyPr/>
                    <a:lstStyle/>
                    <a:p>
                      <a:pPr algn="l" fontAlgn="t"/>
                      <a:r>
                        <a:rPr lang="en-US" sz="2400" b="0" u="none" strike="noStrike">
                          <a:solidFill>
                            <a:srgbClr val="000000"/>
                          </a:solidFill>
                          <a:effectLst/>
                        </a:rPr>
                        <a:t>Arts (art history, art, theatre, drama)</a:t>
                      </a:r>
                      <a:br>
                        <a:rPr lang="en-US" sz="2400" b="0" u="none" strike="noStrike">
                          <a:solidFill>
                            <a:srgbClr val="000000"/>
                          </a:solidFill>
                          <a:effectLst/>
                        </a:rPr>
                      </a:br>
                      <a:endParaRPr lang="en-US" sz="2400" b="0" i="0" u="none" strike="noStrike">
                        <a:solidFill>
                          <a:srgbClr val="000000"/>
                        </a:solidFill>
                        <a:effectLst/>
                        <a:latin typeface="Aptos Narrow" panose="020B0004020202020204" pitchFamily="34" charset="0"/>
                      </a:endParaRPr>
                    </a:p>
                  </a:txBody>
                  <a:tcPr marL="14288" marR="14288" marT="14288" marB="0"/>
                </a:tc>
                <a:extLst>
                  <a:ext uri="{0D108BD9-81ED-4DB2-BD59-A6C34878D82A}">
                    <a16:rowId xmlns:a16="http://schemas.microsoft.com/office/drawing/2014/main" val="4030815021"/>
                  </a:ext>
                </a:extLst>
              </a:tr>
            </a:tbl>
          </a:graphicData>
        </a:graphic>
      </p:graphicFrame>
      <p:grpSp>
        <p:nvGrpSpPr>
          <p:cNvPr id="6" name="Group 6">
            <a:extLst>
              <a:ext uri="{FF2B5EF4-FFF2-40B4-BE49-F238E27FC236}">
                <a16:creationId xmlns:a16="http://schemas.microsoft.com/office/drawing/2014/main" id="{D3F95F0E-80D6-EB13-D181-7D5A01CFD37A}"/>
              </a:ext>
            </a:extLst>
          </p:cNvPr>
          <p:cNvGrpSpPr/>
          <p:nvPr/>
        </p:nvGrpSpPr>
        <p:grpSpPr>
          <a:xfrm>
            <a:off x="884810" y="8871124"/>
            <a:ext cx="967232" cy="941832"/>
            <a:chOff x="-12700" y="-12700"/>
            <a:chExt cx="12090401" cy="11772901"/>
          </a:xfrm>
        </p:grpSpPr>
        <p:sp>
          <p:nvSpPr>
            <p:cNvPr id="5" name="Freeform 7">
              <a:extLst>
                <a:ext uri="{FF2B5EF4-FFF2-40B4-BE49-F238E27FC236}">
                  <a16:creationId xmlns:a16="http://schemas.microsoft.com/office/drawing/2014/main" id="{176C20BD-7F36-7803-A22F-16A24B0146C9}"/>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10" name="Group 9">
            <a:extLst>
              <a:ext uri="{FF2B5EF4-FFF2-40B4-BE49-F238E27FC236}">
                <a16:creationId xmlns:a16="http://schemas.microsoft.com/office/drawing/2014/main" id="{89C83AD6-08B7-31E0-B742-6ACE41D7E883}"/>
              </a:ext>
            </a:extLst>
          </p:cNvPr>
          <p:cNvGrpSpPr/>
          <p:nvPr/>
        </p:nvGrpSpPr>
        <p:grpSpPr>
          <a:xfrm>
            <a:off x="2337087" y="8941978"/>
            <a:ext cx="3387758" cy="849532"/>
            <a:chOff x="0" y="-66675"/>
            <a:chExt cx="4517010" cy="1132708"/>
          </a:xfrm>
        </p:grpSpPr>
        <p:sp>
          <p:nvSpPr>
            <p:cNvPr id="8" name="TextBox 10">
              <a:extLst>
                <a:ext uri="{FF2B5EF4-FFF2-40B4-BE49-F238E27FC236}">
                  <a16:creationId xmlns:a16="http://schemas.microsoft.com/office/drawing/2014/main" id="{F4D58173-CECD-4C2C-6B21-B4D9D3BDB75A}"/>
                </a:ext>
              </a:extLst>
            </p:cNvPr>
            <p:cNvSpPr txBox="1"/>
            <p:nvPr/>
          </p:nvSpPr>
          <p:spPr>
            <a:xfrm>
              <a:off x="0" y="-66675"/>
              <a:ext cx="4517010" cy="512022"/>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1:</a:t>
              </a:r>
            </a:p>
          </p:txBody>
        </p:sp>
        <p:sp>
          <p:nvSpPr>
            <p:cNvPr id="9" name="TextBox 11">
              <a:extLst>
                <a:ext uri="{FF2B5EF4-FFF2-40B4-BE49-F238E27FC236}">
                  <a16:creationId xmlns:a16="http://schemas.microsoft.com/office/drawing/2014/main" id="{C13BCD89-030E-A14D-1A28-645456500DCD}"/>
                </a:ext>
              </a:extLst>
            </p:cNvPr>
            <p:cNvSpPr txBox="1"/>
            <p:nvPr/>
          </p:nvSpPr>
          <p:spPr>
            <a:xfrm>
              <a:off x="0" y="439711"/>
              <a:ext cx="4517010" cy="626322"/>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About ASPO</a:t>
              </a:r>
            </a:p>
          </p:txBody>
        </p:sp>
      </p:grpSp>
      <p:pic>
        <p:nvPicPr>
          <p:cNvPr id="12" name="Graphic 11" descr="Users with solid fill">
            <a:extLst>
              <a:ext uri="{FF2B5EF4-FFF2-40B4-BE49-F238E27FC236}">
                <a16:creationId xmlns:a16="http://schemas.microsoft.com/office/drawing/2014/main" id="{02CBD931-0547-51FA-A5AB-C1A455250D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7972" y="8936831"/>
            <a:ext cx="914400" cy="914400"/>
          </a:xfrm>
          <a:prstGeom prst="rect">
            <a:avLst/>
          </a:prstGeom>
        </p:spPr>
      </p:pic>
    </p:spTree>
    <p:extLst>
      <p:ext uri="{BB962C8B-B14F-4D97-AF65-F5344CB8AC3E}">
        <p14:creationId xmlns:p14="http://schemas.microsoft.com/office/powerpoint/2010/main" val="1076242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91302" y="1996340"/>
            <a:ext cx="9011593" cy="4178323"/>
          </a:xfrm>
          <a:prstGeom prst="rect">
            <a:avLst/>
          </a:prstGeom>
        </p:spPr>
        <p:txBody>
          <a:bodyPr wrap="square" lIns="0" tIns="0" rIns="0" bIns="0" rtlCol="0" anchor="t">
            <a:spAutoFit/>
          </a:bodyPr>
          <a:lstStyle/>
          <a:p>
            <a:pPr marL="0" lvl="0" indent="0" algn="ctr">
              <a:lnSpc>
                <a:spcPts val="8320"/>
              </a:lnSpc>
            </a:pPr>
            <a:r>
              <a:rPr lang="en-US" sz="6400">
                <a:solidFill>
                  <a:srgbClr val="1E3765"/>
                </a:solidFill>
                <a:latin typeface="Arial"/>
                <a:ea typeface="Arial"/>
                <a:cs typeface="Arial"/>
                <a:sym typeface="Arial"/>
              </a:rPr>
              <a:t> Reflections on How to Support Equity and Access for Mature Students</a:t>
            </a:r>
          </a:p>
        </p:txBody>
      </p:sp>
      <p:grpSp>
        <p:nvGrpSpPr>
          <p:cNvPr id="9" name="Group 9"/>
          <p:cNvGrpSpPr/>
          <p:nvPr/>
        </p:nvGrpSpPr>
        <p:grpSpPr>
          <a:xfrm>
            <a:off x="1971961" y="8755227"/>
            <a:ext cx="3387758" cy="995343"/>
            <a:chOff x="0" y="-66675"/>
            <a:chExt cx="4517010" cy="1327124"/>
          </a:xfrm>
        </p:grpSpPr>
        <p:sp>
          <p:nvSpPr>
            <p:cNvPr id="10" name="TextBox 10"/>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a:t>
              </a:r>
              <a:r>
                <a:rPr lang="en-US" sz="2200" spc="-65">
                  <a:solidFill>
                    <a:srgbClr val="1E3765"/>
                  </a:solidFill>
                  <a:latin typeface="Arial Bold"/>
                  <a:ea typeface="Arial Bold"/>
                  <a:cs typeface="Arial Bold"/>
                  <a:sym typeface="Arial Bold"/>
                </a:rPr>
                <a:t>2</a:t>
              </a:r>
              <a:r>
                <a:rPr lang="en-US" sz="2200" u="none" spc="-65">
                  <a:solidFill>
                    <a:srgbClr val="1E3765"/>
                  </a:solidFill>
                  <a:latin typeface="Arial Bold"/>
                  <a:ea typeface="Arial Bold"/>
                  <a:cs typeface="Arial Bold"/>
                  <a:sym typeface="Arial Bold"/>
                </a:rPr>
                <a:t>:</a:t>
              </a:r>
            </a:p>
          </p:txBody>
        </p:sp>
        <p:sp>
          <p:nvSpPr>
            <p:cNvPr id="11" name="TextBox 11"/>
            <p:cNvSpPr txBox="1"/>
            <p:nvPr/>
          </p:nvSpPr>
          <p:spPr>
            <a:xfrm>
              <a:off x="0" y="439712"/>
              <a:ext cx="4517010" cy="820737"/>
            </a:xfrm>
            <a:prstGeom prst="rect">
              <a:avLst/>
            </a:prstGeom>
          </p:spPr>
          <p:txBody>
            <a:bodyPr lIns="0" tIns="0" rIns="0" bIns="0" rtlCol="0" anchor="t">
              <a:spAutoFit/>
            </a:bodyPr>
            <a:lstStyle/>
            <a:p>
              <a:pPr>
                <a:spcBef>
                  <a:spcPct val="0"/>
                </a:spcBef>
              </a:pPr>
              <a:r>
                <a:rPr lang="en-US" sz="2000">
                  <a:solidFill>
                    <a:srgbClr val="1E3765"/>
                  </a:solidFill>
                  <a:latin typeface="Arial"/>
                  <a:ea typeface="Arial"/>
                  <a:cs typeface="Arial"/>
                  <a:sym typeface="Arial"/>
                </a:rPr>
                <a:t>Reflections on Mature Students in Higher Education</a:t>
              </a:r>
              <a:endParaRPr lang="en-US"/>
            </a:p>
          </p:txBody>
        </p:sp>
      </p:grpSp>
      <p:pic>
        <p:nvPicPr>
          <p:cNvPr id="13" name="Picture 12" descr="A group of people looking at papers&#10;&#10;Description automatically generated">
            <a:extLst>
              <a:ext uri="{FF2B5EF4-FFF2-40B4-BE49-F238E27FC236}">
                <a16:creationId xmlns:a16="http://schemas.microsoft.com/office/drawing/2014/main" id="{BC138AB6-4183-ADA3-3E43-AF865931B51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184" t="1266" r="1015" b="-1772"/>
          <a:stretch/>
        </p:blipFill>
        <p:spPr>
          <a:xfrm>
            <a:off x="9144000" y="4253837"/>
            <a:ext cx="9159398" cy="6135119"/>
          </a:xfrm>
          <a:prstGeom prst="rect">
            <a:avLst/>
          </a:prstGeom>
        </p:spPr>
      </p:pic>
      <p:grpSp>
        <p:nvGrpSpPr>
          <p:cNvPr id="16" name="Group 23">
            <a:extLst>
              <a:ext uri="{FF2B5EF4-FFF2-40B4-BE49-F238E27FC236}">
                <a16:creationId xmlns:a16="http://schemas.microsoft.com/office/drawing/2014/main" id="{B5474923-600A-6583-0A9D-74208C1DEBE8}"/>
              </a:ext>
            </a:extLst>
          </p:cNvPr>
          <p:cNvGrpSpPr/>
          <p:nvPr/>
        </p:nvGrpSpPr>
        <p:grpSpPr>
          <a:xfrm>
            <a:off x="683342" y="8700268"/>
            <a:ext cx="967232" cy="941832"/>
            <a:chOff x="-12700" y="-12700"/>
            <a:chExt cx="12090401" cy="11772901"/>
          </a:xfrm>
        </p:grpSpPr>
        <p:sp>
          <p:nvSpPr>
            <p:cNvPr id="15" name="Freeform 24">
              <a:extLst>
                <a:ext uri="{FF2B5EF4-FFF2-40B4-BE49-F238E27FC236}">
                  <a16:creationId xmlns:a16="http://schemas.microsoft.com/office/drawing/2014/main" id="{39EB3306-7DF6-E5AA-8850-C421CE90E279}"/>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pic>
        <p:nvPicPr>
          <p:cNvPr id="18" name="Graphic 17" descr="Good Idea with solid fill">
            <a:extLst>
              <a:ext uri="{FF2B5EF4-FFF2-40B4-BE49-F238E27FC236}">
                <a16:creationId xmlns:a16="http://schemas.microsoft.com/office/drawing/2014/main" id="{02446E84-96FE-E321-1E81-2B50648D5D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4315" y="8839377"/>
            <a:ext cx="610791" cy="682228"/>
          </a:xfrm>
          <a:prstGeom prst="rect">
            <a:avLst/>
          </a:prstGeom>
        </p:spPr>
      </p:pic>
    </p:spTree>
    <p:extLst>
      <p:ext uri="{BB962C8B-B14F-4D97-AF65-F5344CB8AC3E}">
        <p14:creationId xmlns:p14="http://schemas.microsoft.com/office/powerpoint/2010/main" val="545792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173840" y="4502074"/>
            <a:ext cx="10911840" cy="1282852"/>
          </a:xfrm>
          <a:prstGeom prst="rect">
            <a:avLst/>
          </a:prstGeom>
        </p:spPr>
        <p:txBody>
          <a:bodyPr wrap="square" lIns="0" tIns="0" rIns="0" bIns="0" rtlCol="0" anchor="t">
            <a:spAutoFit/>
          </a:bodyPr>
          <a:lstStyle/>
          <a:p>
            <a:pPr marL="0" lvl="0" indent="0" algn="ctr">
              <a:lnSpc>
                <a:spcPts val="8320"/>
              </a:lnSpc>
            </a:pPr>
            <a:r>
              <a:rPr lang="en-US" sz="16600">
                <a:solidFill>
                  <a:srgbClr val="1E3765"/>
                </a:solidFill>
                <a:latin typeface="Arial"/>
                <a:ea typeface="Arial"/>
                <a:cs typeface="Arial"/>
                <a:sym typeface="Arial"/>
              </a:rPr>
              <a:t>People</a:t>
            </a:r>
            <a:r>
              <a:rPr lang="en-US" sz="6400">
                <a:solidFill>
                  <a:srgbClr val="1E3765"/>
                </a:solidFill>
                <a:latin typeface="Arial"/>
                <a:ea typeface="Arial"/>
                <a:cs typeface="Arial"/>
                <a:sym typeface="Arial"/>
              </a:rPr>
              <a:t> </a:t>
            </a:r>
            <a:r>
              <a:rPr lang="en-US" sz="16600">
                <a:solidFill>
                  <a:srgbClr val="1E3765"/>
                </a:solidFill>
                <a:latin typeface="Arial"/>
                <a:ea typeface="Arial"/>
                <a:cs typeface="Arial"/>
                <a:sym typeface="Arial"/>
              </a:rPr>
              <a:t>First</a:t>
            </a:r>
            <a:endParaRPr lang="en-US" sz="6400">
              <a:solidFill>
                <a:srgbClr val="1E3765"/>
              </a:solidFill>
              <a:latin typeface="Arial"/>
              <a:ea typeface="Arial"/>
              <a:cs typeface="Arial"/>
              <a:sym typeface="Arial"/>
            </a:endParaRPr>
          </a:p>
        </p:txBody>
      </p:sp>
      <p:grpSp>
        <p:nvGrpSpPr>
          <p:cNvPr id="9" name="Group 9"/>
          <p:cNvGrpSpPr/>
          <p:nvPr/>
        </p:nvGrpSpPr>
        <p:grpSpPr>
          <a:xfrm>
            <a:off x="2479961" y="8388338"/>
            <a:ext cx="3387758" cy="995343"/>
            <a:chOff x="0" y="-66675"/>
            <a:chExt cx="4517010" cy="1327124"/>
          </a:xfrm>
        </p:grpSpPr>
        <p:sp>
          <p:nvSpPr>
            <p:cNvPr id="10" name="TextBox 10"/>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a:t>
              </a:r>
              <a:r>
                <a:rPr lang="en-US" sz="2200" spc="-65">
                  <a:solidFill>
                    <a:srgbClr val="1E3765"/>
                  </a:solidFill>
                  <a:latin typeface="Arial Bold"/>
                  <a:ea typeface="Arial Bold"/>
                  <a:cs typeface="Arial Bold"/>
                  <a:sym typeface="Arial Bold"/>
                </a:rPr>
                <a:t>2</a:t>
              </a:r>
              <a:r>
                <a:rPr lang="en-US" sz="2200" u="none" spc="-65">
                  <a:solidFill>
                    <a:srgbClr val="1E3765"/>
                  </a:solidFill>
                  <a:latin typeface="Arial Bold"/>
                  <a:ea typeface="Arial Bold"/>
                  <a:cs typeface="Arial Bold"/>
                  <a:sym typeface="Arial Bold"/>
                </a:rPr>
                <a:t>:</a:t>
              </a:r>
            </a:p>
          </p:txBody>
        </p:sp>
        <p:sp>
          <p:nvSpPr>
            <p:cNvPr id="11" name="TextBox 11"/>
            <p:cNvSpPr txBox="1"/>
            <p:nvPr/>
          </p:nvSpPr>
          <p:spPr>
            <a:xfrm>
              <a:off x="0" y="439712"/>
              <a:ext cx="4517010" cy="820737"/>
            </a:xfrm>
            <a:prstGeom prst="rect">
              <a:avLst/>
            </a:prstGeom>
          </p:spPr>
          <p:txBody>
            <a:bodyPr lIns="0" tIns="0" rIns="0" bIns="0" rtlCol="0" anchor="t">
              <a:spAutoFit/>
            </a:bodyPr>
            <a:lstStyle/>
            <a:p>
              <a:pPr>
                <a:spcBef>
                  <a:spcPct val="0"/>
                </a:spcBef>
              </a:pPr>
              <a:r>
                <a:rPr lang="en-US" sz="2000">
                  <a:solidFill>
                    <a:srgbClr val="1E3765"/>
                  </a:solidFill>
                  <a:latin typeface="Arial"/>
                  <a:ea typeface="Arial"/>
                  <a:cs typeface="Arial"/>
                  <a:sym typeface="Arial"/>
                </a:rPr>
                <a:t>Reflections on Mature Students in Higher Education</a:t>
              </a:r>
              <a:endParaRPr lang="en-US"/>
            </a:p>
          </p:txBody>
        </p:sp>
      </p:grpSp>
      <p:grpSp>
        <p:nvGrpSpPr>
          <p:cNvPr id="16" name="Group 23">
            <a:extLst>
              <a:ext uri="{FF2B5EF4-FFF2-40B4-BE49-F238E27FC236}">
                <a16:creationId xmlns:a16="http://schemas.microsoft.com/office/drawing/2014/main" id="{B5474923-600A-6583-0A9D-74208C1DEBE8}"/>
              </a:ext>
            </a:extLst>
          </p:cNvPr>
          <p:cNvGrpSpPr/>
          <p:nvPr/>
        </p:nvGrpSpPr>
        <p:grpSpPr>
          <a:xfrm>
            <a:off x="1191342" y="8333379"/>
            <a:ext cx="967232" cy="941832"/>
            <a:chOff x="-12700" y="-12700"/>
            <a:chExt cx="12090401" cy="11772901"/>
          </a:xfrm>
        </p:grpSpPr>
        <p:sp>
          <p:nvSpPr>
            <p:cNvPr id="15" name="Freeform 24">
              <a:extLst>
                <a:ext uri="{FF2B5EF4-FFF2-40B4-BE49-F238E27FC236}">
                  <a16:creationId xmlns:a16="http://schemas.microsoft.com/office/drawing/2014/main" id="{39EB3306-7DF6-E5AA-8850-C421CE90E279}"/>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pic>
        <p:nvPicPr>
          <p:cNvPr id="18" name="Graphic 17" descr="Good Idea with solid fill">
            <a:extLst>
              <a:ext uri="{FF2B5EF4-FFF2-40B4-BE49-F238E27FC236}">
                <a16:creationId xmlns:a16="http://schemas.microsoft.com/office/drawing/2014/main" id="{02446E84-96FE-E321-1E81-2B50648D5D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2315" y="8472488"/>
            <a:ext cx="610791" cy="682228"/>
          </a:xfrm>
          <a:prstGeom prst="rect">
            <a:avLst/>
          </a:prstGeom>
        </p:spPr>
      </p:pic>
      <p:sp>
        <p:nvSpPr>
          <p:cNvPr id="2" name="TextBox 1">
            <a:extLst>
              <a:ext uri="{FF2B5EF4-FFF2-40B4-BE49-F238E27FC236}">
                <a16:creationId xmlns:a16="http://schemas.microsoft.com/office/drawing/2014/main" id="{32C00B76-5138-C96F-65E2-0E76FD8CF29C}"/>
              </a:ext>
            </a:extLst>
          </p:cNvPr>
          <p:cNvSpPr txBox="1"/>
          <p:nvPr/>
        </p:nvSpPr>
        <p:spPr>
          <a:xfrm>
            <a:off x="3305908" y="1140056"/>
            <a:ext cx="12332676" cy="830997"/>
          </a:xfrm>
          <a:prstGeom prst="rect">
            <a:avLst/>
          </a:prstGeom>
          <a:noFill/>
        </p:spPr>
        <p:txBody>
          <a:bodyPr wrap="square" rtlCol="0">
            <a:spAutoFit/>
          </a:bodyPr>
          <a:lstStyle/>
          <a:p>
            <a:pPr algn="ctr"/>
            <a:r>
              <a:rPr lang="en-CA" sz="4800">
                <a:solidFill>
                  <a:srgbClr val="007FA3"/>
                </a:solidFill>
              </a:rPr>
              <a:t>Principle #1</a:t>
            </a:r>
          </a:p>
        </p:txBody>
      </p:sp>
    </p:spTree>
    <p:extLst>
      <p:ext uri="{BB962C8B-B14F-4D97-AF65-F5344CB8AC3E}">
        <p14:creationId xmlns:p14="http://schemas.microsoft.com/office/powerpoint/2010/main" val="182744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2" name="Freeform: Shape 61">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8570" cy="10287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4" name="Freeform: Shape 63">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23330" cy="10287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2"/>
          <p:cNvSpPr txBox="1"/>
          <p:nvPr/>
        </p:nvSpPr>
        <p:spPr>
          <a:xfrm>
            <a:off x="728677" y="3154432"/>
            <a:ext cx="6019595" cy="3333236"/>
          </a:xfrm>
          <a:prstGeom prst="rect">
            <a:avLst/>
          </a:prstGeom>
        </p:spPr>
        <p:txBody>
          <a:bodyPr vert="horz" lIns="91440" tIns="45720" rIns="91440" bIns="45720" rtlCol="0" anchor="b">
            <a:normAutofit fontScale="92500" lnSpcReduction="10000"/>
          </a:bodyPr>
          <a:lstStyle/>
          <a:p>
            <a:pPr marL="0" lvl="0" indent="0">
              <a:lnSpc>
                <a:spcPct val="110000"/>
              </a:lnSpc>
              <a:spcBef>
                <a:spcPct val="0"/>
              </a:spcBef>
              <a:spcAft>
                <a:spcPts val="600"/>
              </a:spcAft>
            </a:pPr>
            <a:r>
              <a:rPr lang="en-US" sz="7200" b="1" u="none" spc="63">
                <a:solidFill>
                  <a:srgbClr val="007FA3"/>
                </a:solidFill>
                <a:latin typeface="+mj-lt"/>
                <a:ea typeface="+mj-ea"/>
                <a:cs typeface="+mj-cs"/>
                <a:sym typeface="Arial"/>
              </a:rPr>
              <a:t>Who</a:t>
            </a:r>
            <a:r>
              <a:rPr lang="en-US" sz="7200" u="none" spc="63">
                <a:solidFill>
                  <a:srgbClr val="007FA3"/>
                </a:solidFill>
                <a:latin typeface="+mj-lt"/>
                <a:ea typeface="+mj-ea"/>
                <a:cs typeface="+mj-cs"/>
                <a:sym typeface="Arial"/>
              </a:rPr>
              <a:t> are </a:t>
            </a:r>
            <a:r>
              <a:rPr lang="en-US" sz="7200" spc="63">
                <a:solidFill>
                  <a:srgbClr val="007FA3"/>
                </a:solidFill>
                <a:latin typeface="+mj-lt"/>
                <a:ea typeface="+mj-ea"/>
                <a:cs typeface="+mj-cs"/>
                <a:sym typeface="Arial"/>
              </a:rPr>
              <a:t>Mature Students? </a:t>
            </a:r>
            <a:endParaRPr lang="en-US" sz="7200" u="none" spc="63">
              <a:solidFill>
                <a:srgbClr val="007FA3"/>
              </a:solidFill>
              <a:latin typeface="+mj-lt"/>
              <a:ea typeface="Calibri"/>
              <a:cs typeface="Calibri"/>
            </a:endParaRPr>
          </a:p>
        </p:txBody>
      </p:sp>
      <p:pic>
        <p:nvPicPr>
          <p:cNvPr id="55" name="Picture 54">
            <a:extLst>
              <a:ext uri="{FF2B5EF4-FFF2-40B4-BE49-F238E27FC236}">
                <a16:creationId xmlns:a16="http://schemas.microsoft.com/office/drawing/2014/main" id="{0FE2E5FE-B164-3CE8-CF57-6EACB9FFF1DD}"/>
              </a:ext>
            </a:extLst>
          </p:cNvPr>
          <p:cNvPicPr>
            <a:picLocks noChangeAspect="1"/>
          </p:cNvPicPr>
          <p:nvPr/>
        </p:nvPicPr>
        <p:blipFill>
          <a:blip r:embed="rId2"/>
          <a:stretch>
            <a:fillRect/>
          </a:stretch>
        </p:blipFill>
        <p:spPr>
          <a:xfrm>
            <a:off x="7961907" y="1371600"/>
            <a:ext cx="9685436" cy="6506791"/>
          </a:xfrm>
          <a:prstGeom prst="rect">
            <a:avLst/>
          </a:prstGeom>
        </p:spPr>
      </p:pic>
      <p:sp>
        <p:nvSpPr>
          <p:cNvPr id="68" name="Rectangle 67">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3" y="6820380"/>
            <a:ext cx="603504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9216A23-B87F-E78B-4D15-4E14FE13FC39}"/>
              </a:ext>
            </a:extLst>
          </p:cNvPr>
          <p:cNvSpPr txBox="1"/>
          <p:nvPr/>
        </p:nvSpPr>
        <p:spPr>
          <a:xfrm>
            <a:off x="7273434" y="2158144"/>
            <a:ext cx="10625328" cy="816314"/>
          </a:xfrm>
          <a:prstGeom prst="rect">
            <a:avLst/>
          </a:prstGeom>
          <a:noFill/>
        </p:spPr>
        <p:txBody>
          <a:bodyPr wrap="square">
            <a:spAutoFit/>
          </a:bodyPr>
          <a:lstStyle/>
          <a:p>
            <a:pPr marL="342900" lvl="0" indent="-342900">
              <a:lnSpc>
                <a:spcPct val="115000"/>
              </a:lnSpc>
              <a:spcAft>
                <a:spcPts val="800"/>
              </a:spcAft>
              <a:buFont typeface="Arial" panose="020B0604020202020204" pitchFamily="34" charset="0"/>
              <a:buChar char="•"/>
              <a:tabLst>
                <a:tab pos="457200" algn="l"/>
              </a:tabLst>
            </a:pPr>
            <a:endParaRPr lang="en-CA"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CA" kern="100">
                <a:effectLst/>
                <a:latin typeface="Aptos" panose="020B0004020202020204" pitchFamily="34" charset="0"/>
                <a:ea typeface="Aptos" panose="020B0004020202020204" pitchFamily="34" charset="0"/>
                <a:cs typeface="Times New Roman" panose="02020603050405020304" pitchFamily="18" charset="0"/>
              </a:rPr>
              <a:t> </a:t>
            </a:r>
          </a:p>
        </p:txBody>
      </p:sp>
      <p:grpSp>
        <p:nvGrpSpPr>
          <p:cNvPr id="14" name="Group 9">
            <a:extLst>
              <a:ext uri="{FF2B5EF4-FFF2-40B4-BE49-F238E27FC236}">
                <a16:creationId xmlns:a16="http://schemas.microsoft.com/office/drawing/2014/main" id="{9262A1CB-DACB-DC8E-3B83-320C21E83B83}"/>
              </a:ext>
            </a:extLst>
          </p:cNvPr>
          <p:cNvGrpSpPr/>
          <p:nvPr/>
        </p:nvGrpSpPr>
        <p:grpSpPr>
          <a:xfrm>
            <a:off x="14642195" y="8924119"/>
            <a:ext cx="3387758" cy="995343"/>
            <a:chOff x="0" y="-66675"/>
            <a:chExt cx="4517010" cy="1327124"/>
          </a:xfrm>
        </p:grpSpPr>
        <p:sp>
          <p:nvSpPr>
            <p:cNvPr id="12" name="TextBox 10">
              <a:extLst>
                <a:ext uri="{FF2B5EF4-FFF2-40B4-BE49-F238E27FC236}">
                  <a16:creationId xmlns:a16="http://schemas.microsoft.com/office/drawing/2014/main" id="{1D3617EE-62B1-D4A8-6633-056D47413A6F}"/>
                </a:ext>
              </a:extLst>
            </p:cNvPr>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a:t>
              </a:r>
              <a:r>
                <a:rPr lang="en-US" sz="2200" spc="-65">
                  <a:solidFill>
                    <a:srgbClr val="1E3765"/>
                  </a:solidFill>
                  <a:latin typeface="Arial Bold"/>
                  <a:ea typeface="Arial Bold"/>
                  <a:cs typeface="Arial Bold"/>
                  <a:sym typeface="Arial Bold"/>
                </a:rPr>
                <a:t>2</a:t>
              </a:r>
              <a:r>
                <a:rPr lang="en-US" sz="2200" u="none" spc="-65">
                  <a:solidFill>
                    <a:srgbClr val="1E3765"/>
                  </a:solidFill>
                  <a:latin typeface="Arial Bold"/>
                  <a:ea typeface="Arial Bold"/>
                  <a:cs typeface="Arial Bold"/>
                  <a:sym typeface="Arial Bold"/>
                </a:rPr>
                <a:t>:</a:t>
              </a:r>
            </a:p>
          </p:txBody>
        </p:sp>
        <p:sp>
          <p:nvSpPr>
            <p:cNvPr id="13" name="TextBox 11">
              <a:extLst>
                <a:ext uri="{FF2B5EF4-FFF2-40B4-BE49-F238E27FC236}">
                  <a16:creationId xmlns:a16="http://schemas.microsoft.com/office/drawing/2014/main" id="{B74E9724-9755-525B-5932-9311AF610110}"/>
                </a:ext>
              </a:extLst>
            </p:cNvPr>
            <p:cNvSpPr txBox="1"/>
            <p:nvPr/>
          </p:nvSpPr>
          <p:spPr>
            <a:xfrm>
              <a:off x="0" y="439712"/>
              <a:ext cx="4517010" cy="820737"/>
            </a:xfrm>
            <a:prstGeom prst="rect">
              <a:avLst/>
            </a:prstGeom>
          </p:spPr>
          <p:txBody>
            <a:bodyPr lIns="0" tIns="0" rIns="0" bIns="0" rtlCol="0" anchor="t">
              <a:spAutoFit/>
            </a:bodyPr>
            <a:lstStyle/>
            <a:p>
              <a:pPr>
                <a:spcBef>
                  <a:spcPct val="0"/>
                </a:spcBef>
              </a:pPr>
              <a:r>
                <a:rPr lang="en-US" sz="2000">
                  <a:solidFill>
                    <a:srgbClr val="1E3765"/>
                  </a:solidFill>
                  <a:latin typeface="Arial"/>
                  <a:ea typeface="Arial"/>
                  <a:cs typeface="Arial"/>
                  <a:sym typeface="Arial"/>
                </a:rPr>
                <a:t>Reflections on Mature Students in Higher Education</a:t>
              </a:r>
              <a:endParaRPr lang="en-US"/>
            </a:p>
          </p:txBody>
        </p:sp>
      </p:grpSp>
      <p:grpSp>
        <p:nvGrpSpPr>
          <p:cNvPr id="17" name="Group 23">
            <a:extLst>
              <a:ext uri="{FF2B5EF4-FFF2-40B4-BE49-F238E27FC236}">
                <a16:creationId xmlns:a16="http://schemas.microsoft.com/office/drawing/2014/main" id="{BCDD71D8-83CF-8A92-A605-9293406E244A}"/>
              </a:ext>
            </a:extLst>
          </p:cNvPr>
          <p:cNvGrpSpPr/>
          <p:nvPr/>
        </p:nvGrpSpPr>
        <p:grpSpPr>
          <a:xfrm>
            <a:off x="13353576" y="8869160"/>
            <a:ext cx="967232" cy="941832"/>
            <a:chOff x="-12700" y="-12700"/>
            <a:chExt cx="12090401" cy="11772901"/>
          </a:xfrm>
        </p:grpSpPr>
        <p:sp>
          <p:nvSpPr>
            <p:cNvPr id="16" name="Freeform 24">
              <a:extLst>
                <a:ext uri="{FF2B5EF4-FFF2-40B4-BE49-F238E27FC236}">
                  <a16:creationId xmlns:a16="http://schemas.microsoft.com/office/drawing/2014/main" id="{68C67F63-86CD-B444-9F6A-95892EFAA5A5}"/>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pic>
        <p:nvPicPr>
          <p:cNvPr id="19" name="Graphic 18" descr="Good Idea with solid fill">
            <a:extLst>
              <a:ext uri="{FF2B5EF4-FFF2-40B4-BE49-F238E27FC236}">
                <a16:creationId xmlns:a16="http://schemas.microsoft.com/office/drawing/2014/main" id="{F1871032-D446-68BD-81B7-8A5265CF96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44549" y="9008269"/>
            <a:ext cx="610791" cy="682228"/>
          </a:xfrm>
          <a:prstGeom prst="rect">
            <a:avLst/>
          </a:prstGeom>
        </p:spPr>
      </p:pic>
    </p:spTree>
    <p:extLst>
      <p:ext uri="{BB962C8B-B14F-4D97-AF65-F5344CB8AC3E}">
        <p14:creationId xmlns:p14="http://schemas.microsoft.com/office/powerpoint/2010/main" val="3224275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31138" y="660041"/>
            <a:ext cx="10625328" cy="985141"/>
          </a:xfrm>
          <a:prstGeom prst="rect">
            <a:avLst/>
          </a:prstGeom>
        </p:spPr>
        <p:txBody>
          <a:bodyPr wrap="square" lIns="0" tIns="0" rIns="0" bIns="0" rtlCol="0" anchor="t">
            <a:spAutoFit/>
          </a:bodyPr>
          <a:lstStyle/>
          <a:p>
            <a:pPr marL="0" lvl="0" indent="0" algn="ctr">
              <a:lnSpc>
                <a:spcPts val="8319"/>
              </a:lnSpc>
              <a:spcBef>
                <a:spcPct val="0"/>
              </a:spcBef>
            </a:pPr>
            <a:r>
              <a:rPr lang="en-US" sz="6400" b="1" u="none" spc="63">
                <a:solidFill>
                  <a:srgbClr val="227C9D"/>
                </a:solidFill>
                <a:latin typeface="Arial"/>
                <a:ea typeface="Arial"/>
                <a:cs typeface="Arial"/>
                <a:sym typeface="Arial"/>
              </a:rPr>
              <a:t>Who</a:t>
            </a:r>
            <a:r>
              <a:rPr lang="en-US" sz="6400" u="none" spc="63">
                <a:solidFill>
                  <a:srgbClr val="227C9D"/>
                </a:solidFill>
                <a:latin typeface="Arial"/>
                <a:ea typeface="Arial"/>
                <a:cs typeface="Arial"/>
                <a:sym typeface="Arial"/>
              </a:rPr>
              <a:t> are </a:t>
            </a:r>
            <a:r>
              <a:rPr lang="en-US" sz="6400" spc="63">
                <a:solidFill>
                  <a:srgbClr val="227C9D"/>
                </a:solidFill>
                <a:latin typeface="Arial"/>
                <a:ea typeface="Arial"/>
                <a:cs typeface="Arial"/>
                <a:sym typeface="Arial"/>
              </a:rPr>
              <a:t>Mature Students? </a:t>
            </a:r>
            <a:endParaRPr lang="en-US" sz="6400" u="none" spc="63">
              <a:solidFill>
                <a:srgbClr val="227C9D"/>
              </a:solidFill>
              <a:latin typeface="Arial"/>
              <a:ea typeface="Arial"/>
              <a:cs typeface="Arial"/>
              <a:sym typeface="Arial"/>
            </a:endParaRPr>
          </a:p>
        </p:txBody>
      </p:sp>
      <p:sp>
        <p:nvSpPr>
          <p:cNvPr id="3" name="TextBox 3"/>
          <p:cNvSpPr txBox="1"/>
          <p:nvPr/>
        </p:nvSpPr>
        <p:spPr>
          <a:xfrm>
            <a:off x="7278624" y="1382538"/>
            <a:ext cx="10863072" cy="1026050"/>
          </a:xfrm>
          <a:prstGeom prst="rect">
            <a:avLst/>
          </a:prstGeom>
        </p:spPr>
        <p:txBody>
          <a:bodyPr wrap="square" lIns="0" tIns="0" rIns="0" bIns="0" rtlCol="0" anchor="t">
            <a:spAutoFit/>
          </a:bodyPr>
          <a:lstStyle/>
          <a:p>
            <a:pPr marL="342900" lvl="0" indent="-342900">
              <a:lnSpc>
                <a:spcPct val="115000"/>
              </a:lnSpc>
              <a:spcAft>
                <a:spcPts val="800"/>
              </a:spcAft>
              <a:buSzPts val="1000"/>
              <a:buFont typeface="Symbol" panose="05050102010706020507" pitchFamily="18" charset="2"/>
              <a:buChar char=""/>
              <a:tabLst>
                <a:tab pos="457200" algn="l"/>
              </a:tabLst>
            </a:pPr>
            <a:endParaRPr lang="en-CA" sz="2800" kern="100">
              <a:effectLst/>
              <a:latin typeface="Aptos" panose="020B0004020202020204" pitchFamily="34" charset="0"/>
              <a:ea typeface="Aptos" panose="020B0004020202020204" pitchFamily="34" charset="0"/>
              <a:cs typeface="Times New Roman" panose="02020603050405020304" pitchFamily="18" charset="0"/>
            </a:endParaRPr>
          </a:p>
          <a:p>
            <a:pPr algn="l">
              <a:lnSpc>
                <a:spcPts val="3639"/>
              </a:lnSpc>
            </a:pPr>
            <a:endParaRPr lang="en-US" sz="2799">
              <a:solidFill>
                <a:srgbClr val="1E3765"/>
              </a:solidFill>
              <a:latin typeface="Arial"/>
              <a:ea typeface="Arial"/>
              <a:cs typeface="Arial"/>
              <a:sym typeface="Arial"/>
            </a:endParaRPr>
          </a:p>
        </p:txBody>
      </p:sp>
      <p:sp>
        <p:nvSpPr>
          <p:cNvPr id="8" name="TextBox 7">
            <a:extLst>
              <a:ext uri="{FF2B5EF4-FFF2-40B4-BE49-F238E27FC236}">
                <a16:creationId xmlns:a16="http://schemas.microsoft.com/office/drawing/2014/main" id="{89216A23-B87F-E78B-4D15-4E14FE13FC39}"/>
              </a:ext>
            </a:extLst>
          </p:cNvPr>
          <p:cNvSpPr txBox="1"/>
          <p:nvPr/>
        </p:nvSpPr>
        <p:spPr>
          <a:xfrm>
            <a:off x="9326879" y="4028614"/>
            <a:ext cx="8561627" cy="6259342"/>
          </a:xfrm>
          <a:prstGeom prst="rect">
            <a:avLst/>
          </a:prstGeom>
          <a:noFill/>
        </p:spPr>
        <p:txBody>
          <a:bodyPr wrap="square" lIns="91440" tIns="45720" rIns="91440" bIns="45720" anchor="t">
            <a:spAutoFit/>
          </a:bodyPr>
          <a:lstStyle/>
          <a:p>
            <a:pPr>
              <a:lnSpc>
                <a:spcPct val="115000"/>
              </a:lnSpc>
              <a:spcAft>
                <a:spcPts val="800"/>
              </a:spcAft>
            </a:pPr>
            <a:r>
              <a:rPr lang="en-CA" sz="2000" b="1" kern="100">
                <a:effectLst/>
                <a:latin typeface="Arial"/>
                <a:ea typeface="Aptos" panose="020B0004020202020204" pitchFamily="34" charset="0"/>
                <a:cs typeface="Arial"/>
              </a:rPr>
              <a:t>1. Any income bracket </a:t>
            </a:r>
            <a:endParaRPr lang="en-US"/>
          </a:p>
          <a:p>
            <a:pPr>
              <a:lnSpc>
                <a:spcPct val="115000"/>
              </a:lnSpc>
              <a:spcAft>
                <a:spcPts val="800"/>
              </a:spcAft>
            </a:pPr>
            <a:r>
              <a:rPr lang="en-CA" sz="2000" b="1" kern="100">
                <a:effectLst/>
                <a:latin typeface="Arial" panose="020B0604020202020204" pitchFamily="34" charset="0"/>
                <a:ea typeface="Aptos" panose="020B0004020202020204" pitchFamily="34" charset="0"/>
                <a:cs typeface="Arial" panose="020B0604020202020204" pitchFamily="34" charset="0"/>
              </a:rPr>
              <a:t>2.  African Canadian/Black Students</a:t>
            </a:r>
          </a:p>
          <a:p>
            <a:pPr>
              <a:lnSpc>
                <a:spcPct val="115000"/>
              </a:lnSpc>
              <a:spcAft>
                <a:spcPts val="800"/>
              </a:spcAft>
            </a:pPr>
            <a:r>
              <a:rPr lang="en-CA" sz="2000" b="1" kern="100">
                <a:latin typeface="Arial" panose="020B0604020202020204" pitchFamily="34" charset="0"/>
                <a:ea typeface="Aptos" panose="020B0004020202020204" pitchFamily="34" charset="0"/>
                <a:cs typeface="Arial" panose="020B0604020202020204" pitchFamily="34" charset="0"/>
              </a:rPr>
              <a:t>2. LGBTQ2SI+</a:t>
            </a:r>
            <a:endParaRPr lang="en-CA" sz="2000" kern="100">
              <a:effectLst/>
              <a:latin typeface="Arial" panose="020B0604020202020204" pitchFamily="34" charset="0"/>
              <a:ea typeface="Aptos" panose="020B0004020202020204" pitchFamily="34" charset="0"/>
              <a:cs typeface="Arial" panose="020B0604020202020204" pitchFamily="34" charset="0"/>
            </a:endParaRPr>
          </a:p>
          <a:p>
            <a:pPr lvl="0">
              <a:lnSpc>
                <a:spcPct val="115000"/>
              </a:lnSpc>
              <a:spcAft>
                <a:spcPts val="800"/>
              </a:spcAft>
              <a:buSzPts val="1000"/>
              <a:tabLst>
                <a:tab pos="457200" algn="l"/>
              </a:tabLst>
            </a:pPr>
            <a:r>
              <a:rPr lang="en-CA" sz="2000" b="1" kern="100">
                <a:effectLst/>
                <a:latin typeface="Arial" panose="020B0604020202020204" pitchFamily="34" charset="0"/>
                <a:ea typeface="Aptos" panose="020B0004020202020204" pitchFamily="34" charset="0"/>
                <a:cs typeface="Arial" panose="020B0604020202020204" pitchFamily="34" charset="0"/>
              </a:rPr>
              <a:t>2. Indigenous Students</a:t>
            </a:r>
            <a:endParaRPr lang="en-CA" sz="2000" kern="10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CA" sz="2000" b="1" kern="100">
                <a:effectLst/>
                <a:latin typeface="Arial" panose="020B0604020202020204" pitchFamily="34" charset="0"/>
                <a:ea typeface="Aptos" panose="020B0004020202020204" pitchFamily="34" charset="0"/>
                <a:cs typeface="Arial" panose="020B0604020202020204" pitchFamily="34" charset="0"/>
              </a:rPr>
              <a:t>3. Incarcerated Individuals</a:t>
            </a:r>
            <a:endParaRPr lang="en-CA" sz="2000" kern="100">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CA" sz="2000" b="1" kern="100">
                <a:effectLst/>
                <a:latin typeface="Arial" panose="020B0604020202020204" pitchFamily="34" charset="0"/>
                <a:ea typeface="Aptos" panose="020B0004020202020204" pitchFamily="34" charset="0"/>
                <a:cs typeface="Arial" panose="020B0604020202020204" pitchFamily="34" charset="0"/>
              </a:rPr>
              <a:t>4. Students with Precarious Immigration Status</a:t>
            </a:r>
            <a:endParaRPr lang="en-CA" sz="2000" kern="10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CA" sz="2000" b="1" kern="100">
                <a:effectLst/>
                <a:latin typeface="Arial" panose="020B0604020202020204" pitchFamily="34" charset="0"/>
                <a:ea typeface="Aptos" panose="020B0004020202020204" pitchFamily="34" charset="0"/>
                <a:cs typeface="Arial" panose="020B0604020202020204" pitchFamily="34" charset="0"/>
              </a:rPr>
              <a:t>5. Women in STEM</a:t>
            </a:r>
            <a:endParaRPr lang="en-CA" sz="2000" kern="10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CA" sz="2000" b="1" kern="100">
                <a:effectLst/>
                <a:latin typeface="Arial" panose="020B0604020202020204" pitchFamily="34" charset="0"/>
                <a:ea typeface="Aptos" panose="020B0004020202020204" pitchFamily="34" charset="0"/>
                <a:cs typeface="Arial" panose="020B0604020202020204" pitchFamily="34" charset="0"/>
              </a:rPr>
              <a:t>7. Community Members </a:t>
            </a:r>
          </a:p>
          <a:p>
            <a:pPr>
              <a:lnSpc>
                <a:spcPct val="115000"/>
              </a:lnSpc>
              <a:spcAft>
                <a:spcPts val="800"/>
              </a:spcAft>
            </a:pPr>
            <a:r>
              <a:rPr lang="en-CA" sz="2000" b="1" kern="100">
                <a:effectLst/>
                <a:latin typeface="Arial" panose="020B0604020202020204" pitchFamily="34" charset="0"/>
                <a:ea typeface="Aptos" panose="020B0004020202020204" pitchFamily="34" charset="0"/>
                <a:cs typeface="Arial" panose="020B0604020202020204" pitchFamily="34" charset="0"/>
              </a:rPr>
              <a:t>8. Differently Abled </a:t>
            </a:r>
            <a:endParaRPr lang="en-CA" sz="2000" b="1" kern="100">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CA" sz="2000" b="1" i="1" kern="100">
                <a:solidFill>
                  <a:schemeClr val="accent1"/>
                </a:solidFill>
                <a:effectLst/>
                <a:latin typeface="Arial" panose="020B0604020202020204" pitchFamily="34" charset="0"/>
                <a:ea typeface="Aptos" panose="020B0004020202020204" pitchFamily="34" charset="0"/>
                <a:cs typeface="Arial" panose="020B0604020202020204" pitchFamily="34" charset="0"/>
              </a:rPr>
              <a:t>9. Internationally Trained Professionals and Newcomers</a:t>
            </a:r>
          </a:p>
          <a:p>
            <a:pPr>
              <a:lnSpc>
                <a:spcPct val="115000"/>
              </a:lnSpc>
              <a:spcAft>
                <a:spcPts val="800"/>
              </a:spcAft>
            </a:pPr>
            <a:r>
              <a:rPr lang="en-CA" sz="2000" b="1" i="1" kern="100">
                <a:solidFill>
                  <a:schemeClr val="accent1"/>
                </a:solidFill>
                <a:latin typeface="Arial" panose="020B0604020202020204" pitchFamily="34" charset="0"/>
                <a:ea typeface="Aptos" panose="020B0004020202020204" pitchFamily="34" charset="0"/>
                <a:cs typeface="Arial" panose="020B0604020202020204" pitchFamily="34" charset="0"/>
              </a:rPr>
              <a:t>10. Rural Students</a:t>
            </a:r>
            <a:endParaRPr lang="en-CA" sz="1800" i="1"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tabLst>
                <a:tab pos="457200" algn="l"/>
              </a:tabLst>
            </a:pPr>
            <a:r>
              <a:rPr lang="en-CA" i="1" kern="100">
                <a:latin typeface="Arial" panose="020B0604020202020204" pitchFamily="34" charset="0"/>
                <a:ea typeface="Aptos" panose="020B0004020202020204" pitchFamily="34" charset="0"/>
                <a:cs typeface="Arial" panose="020B0604020202020204" pitchFamily="34" charset="0"/>
              </a:rPr>
              <a:t>Who is missing? </a:t>
            </a:r>
          </a:p>
          <a:p>
            <a:pPr marL="342900" lvl="0" indent="-342900">
              <a:lnSpc>
                <a:spcPct val="115000"/>
              </a:lnSpc>
              <a:spcAft>
                <a:spcPts val="800"/>
              </a:spcAft>
              <a:buFont typeface="Arial" panose="020B0604020202020204" pitchFamily="34" charset="0"/>
              <a:buChar char="•"/>
              <a:tabLst>
                <a:tab pos="457200" algn="l"/>
              </a:tabLst>
            </a:pP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group of people sitting at a table&#10;&#10;Description automatically generated">
            <a:extLst>
              <a:ext uri="{FF2B5EF4-FFF2-40B4-BE49-F238E27FC236}">
                <a16:creationId xmlns:a16="http://schemas.microsoft.com/office/drawing/2014/main" id="{938D612E-C4BD-3672-8B79-8B8F99FAF274}"/>
              </a:ext>
            </a:extLst>
          </p:cNvPr>
          <p:cNvPicPr>
            <a:picLocks noChangeAspect="1"/>
          </p:cNvPicPr>
          <p:nvPr/>
        </p:nvPicPr>
        <p:blipFill>
          <a:blip r:embed="rId2"/>
          <a:srcRect l="-70" t="-94" r="20898" b="331"/>
          <a:stretch/>
        </p:blipFill>
        <p:spPr>
          <a:xfrm>
            <a:off x="934337" y="4209145"/>
            <a:ext cx="7685029" cy="4505610"/>
          </a:xfrm>
          <a:prstGeom prst="rect">
            <a:avLst/>
          </a:prstGeom>
        </p:spPr>
      </p:pic>
      <p:sp>
        <p:nvSpPr>
          <p:cNvPr id="9" name="TextBox 8">
            <a:extLst>
              <a:ext uri="{FF2B5EF4-FFF2-40B4-BE49-F238E27FC236}">
                <a16:creationId xmlns:a16="http://schemas.microsoft.com/office/drawing/2014/main" id="{8F24567F-3D4A-B5BF-7B78-4259A01A7A25}"/>
              </a:ext>
            </a:extLst>
          </p:cNvPr>
          <p:cNvSpPr txBox="1"/>
          <p:nvPr/>
        </p:nvSpPr>
        <p:spPr>
          <a:xfrm>
            <a:off x="939731" y="1510924"/>
            <a:ext cx="16778869" cy="2586029"/>
          </a:xfrm>
          <a:prstGeom prst="rect">
            <a:avLst/>
          </a:prstGeom>
          <a:noFill/>
        </p:spPr>
        <p:txBody>
          <a:bodyPr wrap="square" lIns="91440" tIns="45720" rIns="91440" bIns="45720" anchor="t">
            <a:spAutoFit/>
          </a:bodyPr>
          <a:lstStyle/>
          <a:p>
            <a:pPr lvl="0">
              <a:lnSpc>
                <a:spcPct val="115000"/>
              </a:lnSpc>
            </a:pP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2000" kern="100">
                <a:effectLst/>
                <a:latin typeface="Arial"/>
                <a:ea typeface="Aptos" panose="020B0004020202020204" pitchFamily="34" charset="0"/>
                <a:cs typeface="Arial"/>
              </a:rPr>
              <a:t>This is a “catch-all” phrase and we must ask ourselves </a:t>
            </a:r>
            <a:r>
              <a:rPr lang="en-CA" sz="2000" i="1" kern="100">
                <a:effectLst/>
                <a:latin typeface="Arial"/>
                <a:ea typeface="Aptos" panose="020B0004020202020204" pitchFamily="34" charset="0"/>
                <a:cs typeface="Arial"/>
              </a:rPr>
              <a:t>whether </a:t>
            </a:r>
            <a:r>
              <a:rPr lang="en-CA" sz="2000" kern="100">
                <a:effectLst/>
                <a:latin typeface="Arial"/>
                <a:ea typeface="Aptos" panose="020B0004020202020204" pitchFamily="34" charset="0"/>
                <a:cs typeface="Arial"/>
              </a:rPr>
              <a:t>and </a:t>
            </a:r>
            <a:r>
              <a:rPr lang="en-CA" sz="2000" i="1" kern="100">
                <a:effectLst/>
                <a:latin typeface="Arial"/>
                <a:ea typeface="Aptos" panose="020B0004020202020204" pitchFamily="34" charset="0"/>
                <a:cs typeface="Arial"/>
              </a:rPr>
              <a:t>how </a:t>
            </a:r>
            <a:r>
              <a:rPr lang="en-CA" sz="2000" i="1" kern="100">
                <a:latin typeface="Arial"/>
                <a:ea typeface="Aptos" panose="020B0004020202020204" pitchFamily="34" charset="0"/>
                <a:cs typeface="Arial"/>
              </a:rPr>
              <a:t>the term still relevant? </a:t>
            </a:r>
            <a:r>
              <a:rPr lang="en-CA" sz="2000" kern="100">
                <a:effectLst/>
                <a:latin typeface="Arial"/>
                <a:ea typeface="Aptos" panose="020B0004020202020204" pitchFamily="34" charset="0"/>
                <a:cs typeface="Arial"/>
              </a:rPr>
              <a:t>It </a:t>
            </a:r>
            <a:r>
              <a:rPr lang="en-CA" sz="2000" kern="100">
                <a:latin typeface="Arial"/>
                <a:ea typeface="Aptos" panose="020B0004020202020204" pitchFamily="34" charset="0"/>
                <a:cs typeface="Arial"/>
              </a:rPr>
              <a:t>was developed in the late 1960s when higher education institutions were expanding access for so-called ‘non-traditional’ students</a:t>
            </a:r>
            <a:endParaRPr lang="en-CA" sz="2000" i="1" kern="100">
              <a:effectLst/>
              <a:latin typeface="Arial"/>
              <a:ea typeface="Aptos" panose="020B0004020202020204" pitchFamily="34" charset="0"/>
              <a:cs typeface="Arial"/>
            </a:endParaRPr>
          </a:p>
          <a:p>
            <a:pPr marL="342900" indent="-342900">
              <a:lnSpc>
                <a:spcPct val="115000"/>
              </a:lnSpc>
              <a:buFont typeface="Symbol" panose="05050102010706020507" pitchFamily="18" charset="2"/>
              <a:buChar char=""/>
            </a:pPr>
            <a:r>
              <a:rPr lang="en-CA" sz="2000" kern="100">
                <a:latin typeface="Arial"/>
                <a:ea typeface="Aptos" panose="020B0004020202020204" pitchFamily="34" charset="0"/>
                <a:cs typeface="Arial"/>
              </a:rPr>
              <a:t>The importance of </a:t>
            </a:r>
            <a:r>
              <a:rPr lang="en-CA" sz="2000" b="1" kern="100">
                <a:latin typeface="Arial"/>
                <a:ea typeface="Aptos" panose="020B0004020202020204" pitchFamily="34" charset="0"/>
                <a:cs typeface="Arial"/>
              </a:rPr>
              <a:t>Universal Design for Learning</a:t>
            </a:r>
            <a:endParaRPr lang="en-CA" sz="2000" b="1" kern="100">
              <a:effectLst/>
              <a:latin typeface="Arial"/>
              <a:ea typeface="Aptos" panose="020B0004020202020204" pitchFamily="34" charset="0"/>
              <a:cs typeface="Arial"/>
            </a:endParaRPr>
          </a:p>
          <a:p>
            <a:pPr marL="342900" lvl="0" indent="-342900">
              <a:lnSpc>
                <a:spcPct val="115000"/>
              </a:lnSpc>
              <a:spcAft>
                <a:spcPts val="800"/>
              </a:spcAft>
              <a:buFont typeface="Symbol" panose="05050102010706020507" pitchFamily="18" charset="2"/>
              <a:buChar char=""/>
            </a:pPr>
            <a:r>
              <a:rPr lang="en-CA" sz="2000" kern="100">
                <a:effectLst/>
                <a:latin typeface="Arial"/>
                <a:ea typeface="Aptos" panose="020B0004020202020204" pitchFamily="34" charset="0"/>
                <a:cs typeface="Arial"/>
              </a:rPr>
              <a:t>From the diversity of presentations today it is clear that we need to be lucid and explicit about the educational trajectory of so-called ‘mature students’ </a:t>
            </a:r>
            <a:r>
              <a:rPr lang="en-CA" sz="2000" kern="100">
                <a:latin typeface="Arial"/>
                <a:ea typeface="Aptos" panose="020B0004020202020204" pitchFamily="34" charset="0"/>
                <a:cs typeface="Arial"/>
              </a:rPr>
              <a:t>t</a:t>
            </a:r>
            <a:r>
              <a:rPr lang="en-CA" sz="2000" kern="100">
                <a:effectLst/>
                <a:latin typeface="Arial"/>
                <a:ea typeface="Aptos" panose="020B0004020202020204" pitchFamily="34" charset="0"/>
                <a:cs typeface="Arial"/>
              </a:rPr>
              <a:t>o identify distinct educational needs, prior learning, and supports required</a:t>
            </a:r>
          </a:p>
          <a:p>
            <a:pPr>
              <a:lnSpc>
                <a:spcPct val="115000"/>
              </a:lnSpc>
              <a:spcAft>
                <a:spcPts val="800"/>
              </a:spcAft>
            </a:pPr>
            <a:endParaRPr lang="en-CA" kern="100">
              <a:latin typeface="Aptos" panose="020B0004020202020204" pitchFamily="34" charset="0"/>
              <a:ea typeface="Aptos" panose="020B0004020202020204" pitchFamily="34" charset="0"/>
              <a:cs typeface="Times New Roman" panose="02020603050405020304" pitchFamily="18" charset="0"/>
            </a:endParaRPr>
          </a:p>
        </p:txBody>
      </p:sp>
      <p:grpSp>
        <p:nvGrpSpPr>
          <p:cNvPr id="13" name="Group 9">
            <a:extLst>
              <a:ext uri="{FF2B5EF4-FFF2-40B4-BE49-F238E27FC236}">
                <a16:creationId xmlns:a16="http://schemas.microsoft.com/office/drawing/2014/main" id="{75373159-E8DE-3F96-F828-7395BD2257B1}"/>
              </a:ext>
            </a:extLst>
          </p:cNvPr>
          <p:cNvGrpSpPr/>
          <p:nvPr/>
        </p:nvGrpSpPr>
        <p:grpSpPr>
          <a:xfrm>
            <a:off x="1979899" y="9102713"/>
            <a:ext cx="3387758" cy="995343"/>
            <a:chOff x="0" y="-66675"/>
            <a:chExt cx="4517010" cy="1327124"/>
          </a:xfrm>
        </p:grpSpPr>
        <p:sp>
          <p:nvSpPr>
            <p:cNvPr id="11" name="TextBox 10">
              <a:extLst>
                <a:ext uri="{FF2B5EF4-FFF2-40B4-BE49-F238E27FC236}">
                  <a16:creationId xmlns:a16="http://schemas.microsoft.com/office/drawing/2014/main" id="{3D0BCF11-F63C-D056-D645-416CF1530C1F}"/>
                </a:ext>
              </a:extLst>
            </p:cNvPr>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a:t>
              </a:r>
              <a:r>
                <a:rPr lang="en-US" sz="2200" spc="-65">
                  <a:solidFill>
                    <a:srgbClr val="1E3765"/>
                  </a:solidFill>
                  <a:latin typeface="Arial Bold"/>
                  <a:ea typeface="Arial Bold"/>
                  <a:cs typeface="Arial Bold"/>
                  <a:sym typeface="Arial Bold"/>
                </a:rPr>
                <a:t>2</a:t>
              </a:r>
              <a:r>
                <a:rPr lang="en-US" sz="2200" u="none" spc="-65">
                  <a:solidFill>
                    <a:srgbClr val="1E3765"/>
                  </a:solidFill>
                  <a:latin typeface="Arial Bold"/>
                  <a:ea typeface="Arial Bold"/>
                  <a:cs typeface="Arial Bold"/>
                  <a:sym typeface="Arial Bold"/>
                </a:rPr>
                <a:t>:</a:t>
              </a:r>
            </a:p>
          </p:txBody>
        </p:sp>
        <p:sp>
          <p:nvSpPr>
            <p:cNvPr id="12" name="TextBox 11">
              <a:extLst>
                <a:ext uri="{FF2B5EF4-FFF2-40B4-BE49-F238E27FC236}">
                  <a16:creationId xmlns:a16="http://schemas.microsoft.com/office/drawing/2014/main" id="{3DEF42DC-99D9-90E7-9303-6B4237F02747}"/>
                </a:ext>
              </a:extLst>
            </p:cNvPr>
            <p:cNvSpPr txBox="1"/>
            <p:nvPr/>
          </p:nvSpPr>
          <p:spPr>
            <a:xfrm>
              <a:off x="0" y="439712"/>
              <a:ext cx="4517010" cy="820737"/>
            </a:xfrm>
            <a:prstGeom prst="rect">
              <a:avLst/>
            </a:prstGeom>
          </p:spPr>
          <p:txBody>
            <a:bodyPr lIns="0" tIns="0" rIns="0" bIns="0" rtlCol="0" anchor="t">
              <a:spAutoFit/>
            </a:bodyPr>
            <a:lstStyle/>
            <a:p>
              <a:pPr>
                <a:spcBef>
                  <a:spcPct val="0"/>
                </a:spcBef>
              </a:pPr>
              <a:r>
                <a:rPr lang="en-US" sz="2000">
                  <a:solidFill>
                    <a:srgbClr val="1E3765"/>
                  </a:solidFill>
                  <a:latin typeface="Arial"/>
                  <a:ea typeface="Arial"/>
                  <a:cs typeface="Arial"/>
                  <a:sym typeface="Arial"/>
                </a:rPr>
                <a:t>Reflections on Mature Students in Higher Education</a:t>
              </a:r>
              <a:endParaRPr lang="en-US"/>
            </a:p>
          </p:txBody>
        </p:sp>
      </p:grpSp>
      <p:grpSp>
        <p:nvGrpSpPr>
          <p:cNvPr id="16" name="Group 23">
            <a:extLst>
              <a:ext uri="{FF2B5EF4-FFF2-40B4-BE49-F238E27FC236}">
                <a16:creationId xmlns:a16="http://schemas.microsoft.com/office/drawing/2014/main" id="{22F42A68-4864-3762-4571-21E12A4CCCB7}"/>
              </a:ext>
            </a:extLst>
          </p:cNvPr>
          <p:cNvGrpSpPr/>
          <p:nvPr/>
        </p:nvGrpSpPr>
        <p:grpSpPr>
          <a:xfrm>
            <a:off x="691279" y="9047754"/>
            <a:ext cx="967232" cy="941832"/>
            <a:chOff x="-12700" y="-12700"/>
            <a:chExt cx="12090401" cy="11772901"/>
          </a:xfrm>
        </p:grpSpPr>
        <p:sp>
          <p:nvSpPr>
            <p:cNvPr id="15" name="Freeform 24">
              <a:extLst>
                <a:ext uri="{FF2B5EF4-FFF2-40B4-BE49-F238E27FC236}">
                  <a16:creationId xmlns:a16="http://schemas.microsoft.com/office/drawing/2014/main" id="{3FCD2A2C-62E2-8FC7-DDEC-EFD509104FE2}"/>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pic>
        <p:nvPicPr>
          <p:cNvPr id="18" name="Graphic 17" descr="Good Idea with solid fill">
            <a:extLst>
              <a:ext uri="{FF2B5EF4-FFF2-40B4-BE49-F238E27FC236}">
                <a16:creationId xmlns:a16="http://schemas.microsoft.com/office/drawing/2014/main" id="{4832E17E-FB4C-825A-5B96-89503BAA5B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253" y="9186863"/>
            <a:ext cx="610791" cy="682228"/>
          </a:xfrm>
          <a:prstGeom prst="rect">
            <a:avLst/>
          </a:prstGeom>
        </p:spPr>
      </p:pic>
    </p:spTree>
    <p:extLst>
      <p:ext uri="{BB962C8B-B14F-4D97-AF65-F5344CB8AC3E}">
        <p14:creationId xmlns:p14="http://schemas.microsoft.com/office/powerpoint/2010/main" val="3850822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615440" y="3535680"/>
            <a:ext cx="16306800" cy="4178323"/>
          </a:xfrm>
          <a:prstGeom prst="rect">
            <a:avLst/>
          </a:prstGeom>
        </p:spPr>
        <p:txBody>
          <a:bodyPr wrap="square" lIns="0" tIns="0" rIns="0" bIns="0" rtlCol="0" anchor="t">
            <a:spAutoFit/>
          </a:bodyPr>
          <a:lstStyle/>
          <a:p>
            <a:pPr algn="ctr">
              <a:lnSpc>
                <a:spcPts val="8320"/>
              </a:lnSpc>
            </a:pPr>
            <a:r>
              <a:rPr lang="en-US" sz="10000">
                <a:solidFill>
                  <a:srgbClr val="1E3765"/>
                </a:solidFill>
                <a:latin typeface="Arial"/>
                <a:ea typeface="Arial"/>
                <a:cs typeface="Arial"/>
                <a:sym typeface="Arial"/>
              </a:rPr>
              <a:t>Responsive Programs </a:t>
            </a:r>
          </a:p>
          <a:p>
            <a:pPr algn="ctr">
              <a:lnSpc>
                <a:spcPts val="8320"/>
              </a:lnSpc>
            </a:pPr>
            <a:r>
              <a:rPr lang="en-US" sz="10000">
                <a:solidFill>
                  <a:srgbClr val="1E3765"/>
                </a:solidFill>
                <a:latin typeface="Arial"/>
                <a:ea typeface="Arial"/>
                <a:cs typeface="Arial"/>
                <a:sym typeface="Arial"/>
              </a:rPr>
              <a:t>&amp; Services: </a:t>
            </a:r>
          </a:p>
          <a:p>
            <a:pPr algn="ctr">
              <a:lnSpc>
                <a:spcPts val="8320"/>
              </a:lnSpc>
            </a:pPr>
            <a:r>
              <a:rPr lang="en-US" sz="5400" i="1">
                <a:solidFill>
                  <a:srgbClr val="1E3765"/>
                </a:solidFill>
                <a:latin typeface="Arial"/>
                <a:ea typeface="Arial"/>
                <a:cs typeface="Arial"/>
                <a:sym typeface="Arial"/>
              </a:rPr>
              <a:t>Document, Assess, Evaluate, Iterate </a:t>
            </a:r>
          </a:p>
          <a:p>
            <a:pPr marL="0" lvl="0" indent="0" algn="ctr">
              <a:lnSpc>
                <a:spcPts val="8320"/>
              </a:lnSpc>
            </a:pPr>
            <a:endParaRPr lang="en-US" sz="6400">
              <a:solidFill>
                <a:srgbClr val="1E3765"/>
              </a:solidFill>
              <a:latin typeface="Arial"/>
              <a:ea typeface="Arial"/>
              <a:cs typeface="Arial"/>
              <a:sym typeface="Arial"/>
            </a:endParaRPr>
          </a:p>
        </p:txBody>
      </p:sp>
      <p:grpSp>
        <p:nvGrpSpPr>
          <p:cNvPr id="9" name="Group 9"/>
          <p:cNvGrpSpPr/>
          <p:nvPr/>
        </p:nvGrpSpPr>
        <p:grpSpPr>
          <a:xfrm>
            <a:off x="2479961" y="8388338"/>
            <a:ext cx="3387758" cy="995343"/>
            <a:chOff x="0" y="-66675"/>
            <a:chExt cx="4517010" cy="1327124"/>
          </a:xfrm>
        </p:grpSpPr>
        <p:sp>
          <p:nvSpPr>
            <p:cNvPr id="10" name="TextBox 10"/>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a:t>
              </a:r>
              <a:r>
                <a:rPr lang="en-US" sz="2200" spc="-65">
                  <a:solidFill>
                    <a:srgbClr val="1E3765"/>
                  </a:solidFill>
                  <a:latin typeface="Arial Bold"/>
                  <a:ea typeface="Arial Bold"/>
                  <a:cs typeface="Arial Bold"/>
                  <a:sym typeface="Arial Bold"/>
                </a:rPr>
                <a:t>2</a:t>
              </a:r>
              <a:r>
                <a:rPr lang="en-US" sz="2200" u="none" spc="-65">
                  <a:solidFill>
                    <a:srgbClr val="1E3765"/>
                  </a:solidFill>
                  <a:latin typeface="Arial Bold"/>
                  <a:ea typeface="Arial Bold"/>
                  <a:cs typeface="Arial Bold"/>
                  <a:sym typeface="Arial Bold"/>
                </a:rPr>
                <a:t>:</a:t>
              </a:r>
            </a:p>
          </p:txBody>
        </p:sp>
        <p:sp>
          <p:nvSpPr>
            <p:cNvPr id="11" name="TextBox 11"/>
            <p:cNvSpPr txBox="1"/>
            <p:nvPr/>
          </p:nvSpPr>
          <p:spPr>
            <a:xfrm>
              <a:off x="0" y="439712"/>
              <a:ext cx="4517010" cy="820737"/>
            </a:xfrm>
            <a:prstGeom prst="rect">
              <a:avLst/>
            </a:prstGeom>
          </p:spPr>
          <p:txBody>
            <a:bodyPr lIns="0" tIns="0" rIns="0" bIns="0" rtlCol="0" anchor="t">
              <a:spAutoFit/>
            </a:bodyPr>
            <a:lstStyle/>
            <a:p>
              <a:pPr>
                <a:spcBef>
                  <a:spcPct val="0"/>
                </a:spcBef>
              </a:pPr>
              <a:r>
                <a:rPr lang="en-US" sz="2000">
                  <a:solidFill>
                    <a:srgbClr val="1E3765"/>
                  </a:solidFill>
                  <a:latin typeface="Arial"/>
                  <a:ea typeface="Arial"/>
                  <a:cs typeface="Arial"/>
                  <a:sym typeface="Arial"/>
                </a:rPr>
                <a:t>Reflections on Mature Students in Higher Education</a:t>
              </a:r>
              <a:endParaRPr lang="en-US"/>
            </a:p>
          </p:txBody>
        </p:sp>
      </p:grpSp>
      <p:grpSp>
        <p:nvGrpSpPr>
          <p:cNvPr id="16" name="Group 23">
            <a:extLst>
              <a:ext uri="{FF2B5EF4-FFF2-40B4-BE49-F238E27FC236}">
                <a16:creationId xmlns:a16="http://schemas.microsoft.com/office/drawing/2014/main" id="{B5474923-600A-6583-0A9D-74208C1DEBE8}"/>
              </a:ext>
            </a:extLst>
          </p:cNvPr>
          <p:cNvGrpSpPr/>
          <p:nvPr/>
        </p:nvGrpSpPr>
        <p:grpSpPr>
          <a:xfrm>
            <a:off x="1191342" y="8333379"/>
            <a:ext cx="967232" cy="941832"/>
            <a:chOff x="-12700" y="-12700"/>
            <a:chExt cx="12090401" cy="11772901"/>
          </a:xfrm>
        </p:grpSpPr>
        <p:sp>
          <p:nvSpPr>
            <p:cNvPr id="15" name="Freeform 24">
              <a:extLst>
                <a:ext uri="{FF2B5EF4-FFF2-40B4-BE49-F238E27FC236}">
                  <a16:creationId xmlns:a16="http://schemas.microsoft.com/office/drawing/2014/main" id="{39EB3306-7DF6-E5AA-8850-C421CE90E279}"/>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pic>
        <p:nvPicPr>
          <p:cNvPr id="18" name="Graphic 17" descr="Good Idea with solid fill">
            <a:extLst>
              <a:ext uri="{FF2B5EF4-FFF2-40B4-BE49-F238E27FC236}">
                <a16:creationId xmlns:a16="http://schemas.microsoft.com/office/drawing/2014/main" id="{02446E84-96FE-E321-1E81-2B50648D5D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2315" y="8472488"/>
            <a:ext cx="610791" cy="682228"/>
          </a:xfrm>
          <a:prstGeom prst="rect">
            <a:avLst/>
          </a:prstGeom>
        </p:spPr>
      </p:pic>
      <p:sp>
        <p:nvSpPr>
          <p:cNvPr id="2" name="TextBox 1">
            <a:extLst>
              <a:ext uri="{FF2B5EF4-FFF2-40B4-BE49-F238E27FC236}">
                <a16:creationId xmlns:a16="http://schemas.microsoft.com/office/drawing/2014/main" id="{32C00B76-5138-C96F-65E2-0E76FD8CF29C}"/>
              </a:ext>
            </a:extLst>
          </p:cNvPr>
          <p:cNvSpPr txBox="1"/>
          <p:nvPr/>
        </p:nvSpPr>
        <p:spPr>
          <a:xfrm>
            <a:off x="3305908" y="1140056"/>
            <a:ext cx="12332676" cy="830997"/>
          </a:xfrm>
          <a:prstGeom prst="rect">
            <a:avLst/>
          </a:prstGeom>
          <a:noFill/>
        </p:spPr>
        <p:txBody>
          <a:bodyPr wrap="square" rtlCol="0">
            <a:spAutoFit/>
          </a:bodyPr>
          <a:lstStyle/>
          <a:p>
            <a:pPr algn="ctr"/>
            <a:r>
              <a:rPr lang="en-CA" sz="4800">
                <a:solidFill>
                  <a:srgbClr val="007FA3"/>
                </a:solidFill>
              </a:rPr>
              <a:t>Principle #2</a:t>
            </a:r>
          </a:p>
        </p:txBody>
      </p:sp>
    </p:spTree>
    <p:extLst>
      <p:ext uri="{BB962C8B-B14F-4D97-AF65-F5344CB8AC3E}">
        <p14:creationId xmlns:p14="http://schemas.microsoft.com/office/powerpoint/2010/main" val="142990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lose-up profile of young man in suit and tie smiling, with others in background">
            <a:extLst>
              <a:ext uri="{FF2B5EF4-FFF2-40B4-BE49-F238E27FC236}">
                <a16:creationId xmlns:a16="http://schemas.microsoft.com/office/drawing/2014/main" id="{A779BFFA-1837-12D7-BA9D-6249DFA5A787}"/>
              </a:ext>
            </a:extLst>
          </p:cNvPr>
          <p:cNvPicPr>
            <a:picLocks noChangeAspect="1"/>
          </p:cNvPicPr>
          <p:nvPr/>
        </p:nvPicPr>
        <p:blipFill>
          <a:blip r:embed="rId2"/>
          <a:srcRect l="-113" t="-3" r="113" b="3"/>
          <a:stretch/>
        </p:blipFill>
        <p:spPr>
          <a:xfrm>
            <a:off x="11507227" y="0"/>
            <a:ext cx="6780785" cy="4417551"/>
          </a:xfrm>
          <a:prstGeom prst="rect">
            <a:avLst/>
          </a:prstGeom>
        </p:spPr>
      </p:pic>
      <p:sp>
        <p:nvSpPr>
          <p:cNvPr id="2" name="TextBox 2"/>
          <p:cNvSpPr txBox="1"/>
          <p:nvPr/>
        </p:nvSpPr>
        <p:spPr>
          <a:xfrm>
            <a:off x="419289" y="1042231"/>
            <a:ext cx="10625328" cy="2769989"/>
          </a:xfrm>
          <a:prstGeom prst="rect">
            <a:avLst/>
          </a:prstGeom>
        </p:spPr>
        <p:txBody>
          <a:bodyPr wrap="square" lIns="0" tIns="0" rIns="0" bIns="0" rtlCol="0" anchor="t">
            <a:spAutoFit/>
          </a:bodyPr>
          <a:lstStyle/>
          <a:p>
            <a:pPr marL="0" lvl="0" indent="0" algn="ctr">
              <a:spcBef>
                <a:spcPct val="0"/>
              </a:spcBef>
            </a:pPr>
            <a:r>
              <a:rPr lang="en-US" sz="6000" b="1" u="none" spc="63">
                <a:solidFill>
                  <a:srgbClr val="227C9D"/>
                </a:solidFill>
                <a:latin typeface="Arial"/>
                <a:ea typeface="Arial"/>
                <a:cs typeface="Arial"/>
                <a:sym typeface="Arial"/>
              </a:rPr>
              <a:t>What </a:t>
            </a:r>
            <a:r>
              <a:rPr lang="en-US" sz="6000" u="none" spc="63">
                <a:solidFill>
                  <a:srgbClr val="227C9D"/>
                </a:solidFill>
                <a:latin typeface="Arial"/>
                <a:ea typeface="Arial"/>
                <a:cs typeface="Arial"/>
                <a:sym typeface="Arial"/>
              </a:rPr>
              <a:t>is the purpose of education for  </a:t>
            </a:r>
            <a:r>
              <a:rPr lang="en-US" sz="6000" spc="63">
                <a:solidFill>
                  <a:srgbClr val="227C9D"/>
                </a:solidFill>
                <a:latin typeface="Arial"/>
                <a:ea typeface="Arial"/>
                <a:cs typeface="Arial"/>
                <a:sym typeface="Arial"/>
              </a:rPr>
              <a:t>Mature Students? </a:t>
            </a:r>
            <a:endParaRPr lang="en-US"/>
          </a:p>
        </p:txBody>
      </p:sp>
      <p:sp>
        <p:nvSpPr>
          <p:cNvPr id="8" name="TextBox 7">
            <a:extLst>
              <a:ext uri="{FF2B5EF4-FFF2-40B4-BE49-F238E27FC236}">
                <a16:creationId xmlns:a16="http://schemas.microsoft.com/office/drawing/2014/main" id="{89216A23-B87F-E78B-4D15-4E14FE13FC39}"/>
              </a:ext>
            </a:extLst>
          </p:cNvPr>
          <p:cNvSpPr txBox="1"/>
          <p:nvPr/>
        </p:nvSpPr>
        <p:spPr>
          <a:xfrm>
            <a:off x="787265" y="4037151"/>
            <a:ext cx="16497852" cy="5017464"/>
          </a:xfrm>
          <a:prstGeom prst="rect">
            <a:avLst/>
          </a:prstGeom>
          <a:noFill/>
        </p:spPr>
        <p:txBody>
          <a:bodyPr wrap="square" lIns="91440" tIns="45720" rIns="91440" bIns="45720" anchor="t">
            <a:spAutoFit/>
          </a:bodyPr>
          <a:lstStyle/>
          <a:p>
            <a:pPr marL="457200">
              <a:lnSpc>
                <a:spcPct val="115000"/>
              </a:lnSpc>
            </a:pPr>
            <a:r>
              <a:rPr lang="en-CA" sz="3600" kern="100">
                <a:effectLst/>
                <a:latin typeface="Arial"/>
                <a:ea typeface="Aptos" panose="020B0004020202020204" pitchFamily="34" charset="0"/>
                <a:cs typeface="Times New Roman"/>
              </a:rPr>
              <a:t>What worke</a:t>
            </a:r>
            <a:r>
              <a:rPr lang="en-CA" sz="3600" kern="100">
                <a:latin typeface="Arial"/>
                <a:ea typeface="Aptos" panose="020B0004020202020204" pitchFamily="34" charset="0"/>
                <a:cs typeface="Times New Roman"/>
              </a:rPr>
              <a:t>d in the 1980s will not work now. </a:t>
            </a:r>
            <a:endParaRPr lang="en-CA" sz="3200" kern="100">
              <a:latin typeface="Arial"/>
              <a:ea typeface="Aptos" panose="020B0004020202020204" pitchFamily="34" charset="0"/>
              <a:cs typeface="Times New Roman"/>
            </a:endParaRPr>
          </a:p>
          <a:p>
            <a:pPr marL="457200" algn="ctr">
              <a:lnSpc>
                <a:spcPct val="115000"/>
              </a:lnSpc>
            </a:pPr>
            <a:endParaRPr lang="en-CA" sz="2800" kern="100">
              <a:effectLst/>
              <a:latin typeface="Arial"/>
              <a:ea typeface="Aptos" panose="020B0004020202020204" pitchFamily="34" charset="0"/>
              <a:cs typeface="Times New Roman"/>
            </a:endParaRPr>
          </a:p>
          <a:p>
            <a:pPr marL="742950" lvl="1" indent="-285750">
              <a:lnSpc>
                <a:spcPct val="115000"/>
              </a:lnSpc>
              <a:buFont typeface="+mj-lt"/>
              <a:buAutoNum type="alphaLcPeriod"/>
            </a:pPr>
            <a:r>
              <a:rPr lang="en-CA" sz="2800" kern="100">
                <a:effectLst/>
                <a:latin typeface="Arial"/>
                <a:ea typeface="Aptos" panose="020B0004020202020204" pitchFamily="34" charset="0"/>
                <a:cs typeface="Times New Roman"/>
              </a:rPr>
              <a:t>Skill development based on </a:t>
            </a:r>
            <a:r>
              <a:rPr lang="en-CA" sz="2800" kern="100">
                <a:latin typeface="Arial"/>
                <a:ea typeface="Aptos" panose="020B0004020202020204" pitchFamily="34" charset="0"/>
                <a:cs typeface="Times New Roman"/>
              </a:rPr>
              <a:t>p</a:t>
            </a:r>
            <a:r>
              <a:rPr lang="en-CA" sz="2800" kern="100">
                <a:effectLst/>
                <a:latin typeface="Arial"/>
                <a:ea typeface="Aptos" panose="020B0004020202020204" pitchFamily="34" charset="0"/>
                <a:cs typeface="Times New Roman"/>
              </a:rPr>
              <a:t>ersonal interest and capacities </a:t>
            </a:r>
          </a:p>
          <a:p>
            <a:pPr marL="1143000" lvl="2" indent="-228600">
              <a:lnSpc>
                <a:spcPct val="115000"/>
              </a:lnSpc>
              <a:buFont typeface="+mj-lt"/>
              <a:buAutoNum type="romanLcPeriod"/>
            </a:pPr>
            <a:r>
              <a:rPr lang="en-CA" sz="2000" kern="100">
                <a:effectLst/>
                <a:latin typeface="Arial"/>
                <a:ea typeface="Aptos" panose="020B0004020202020204" pitchFamily="34" charset="0"/>
                <a:cs typeface="Times New Roman"/>
              </a:rPr>
              <a:t>Are we considering the needs of mature students in Work-Integrated and Experiential Learning</a:t>
            </a:r>
          </a:p>
          <a:p>
            <a:pPr marL="1143000" lvl="2" indent="-228600">
              <a:lnSpc>
                <a:spcPct val="115000"/>
              </a:lnSpc>
              <a:buFont typeface="+mj-lt"/>
              <a:buAutoNum type="romanLcPeriod"/>
            </a:pPr>
            <a:r>
              <a:rPr lang="en-CA" sz="2000" kern="100">
                <a:effectLst/>
                <a:latin typeface="Arial"/>
                <a:ea typeface="Aptos" panose="020B0004020202020204" pitchFamily="34" charset="0"/>
                <a:cs typeface="Times New Roman"/>
              </a:rPr>
              <a:t>How are we utilizing their Prior Learning? What is the state of Prior Learning Assessments? </a:t>
            </a:r>
          </a:p>
          <a:p>
            <a:pPr marL="1143000" lvl="2" indent="-228600">
              <a:lnSpc>
                <a:spcPct val="115000"/>
              </a:lnSpc>
              <a:buFont typeface="+mj-lt"/>
              <a:buAutoNum type="romanLcPeriod"/>
            </a:pPr>
            <a:r>
              <a:rPr lang="en-CA" sz="2000" kern="100">
                <a:latin typeface="Arial"/>
                <a:ea typeface="Aptos" panose="020B0004020202020204" pitchFamily="34" charset="0"/>
                <a:cs typeface="Times New Roman"/>
              </a:rPr>
              <a:t>Online/hybrid learning; AI; digital divide </a:t>
            </a:r>
          </a:p>
          <a:p>
            <a:pPr lvl="2">
              <a:lnSpc>
                <a:spcPct val="115000"/>
              </a:lnSpc>
            </a:pPr>
            <a:endParaRPr lang="en-CA" sz="2000" kern="100">
              <a:effectLst/>
              <a:latin typeface="Arial"/>
              <a:ea typeface="Aptos" panose="020B0004020202020204" pitchFamily="34" charset="0"/>
              <a:cs typeface="Times New Roman"/>
            </a:endParaRPr>
          </a:p>
          <a:p>
            <a:pPr marL="742950" lvl="1" indent="-285750">
              <a:lnSpc>
                <a:spcPct val="115000"/>
              </a:lnSpc>
              <a:buFont typeface="+mj-lt"/>
              <a:buAutoNum type="alphaLcPeriod"/>
            </a:pPr>
            <a:r>
              <a:rPr lang="en-CA" sz="2800" kern="100">
                <a:effectLst/>
                <a:latin typeface="Arial"/>
                <a:ea typeface="Aptos" panose="020B0004020202020204" pitchFamily="34" charset="0"/>
                <a:cs typeface="Times New Roman"/>
              </a:rPr>
              <a:t>Professional Development, Employment &amp; Employability </a:t>
            </a:r>
          </a:p>
          <a:p>
            <a:pPr marL="1143000" lvl="2" indent="-228600">
              <a:lnSpc>
                <a:spcPct val="115000"/>
              </a:lnSpc>
              <a:buFont typeface="+mj-lt"/>
              <a:buAutoNum type="romanLcPeriod"/>
            </a:pPr>
            <a:r>
              <a:rPr lang="en-CA" sz="2000" kern="100">
                <a:latin typeface="Arial"/>
                <a:ea typeface="Aptos" panose="020B0004020202020204" pitchFamily="34" charset="0"/>
                <a:cs typeface="Times New Roman"/>
              </a:rPr>
              <a:t>What is the</a:t>
            </a:r>
            <a:r>
              <a:rPr lang="en-CA" sz="2000" kern="100">
                <a:effectLst/>
                <a:latin typeface="Arial"/>
                <a:ea typeface="Aptos" panose="020B0004020202020204" pitchFamily="34" charset="0"/>
                <a:cs typeface="Times New Roman"/>
              </a:rPr>
              <a:t> role of regulatory bodies in developing pathways– e.g. </a:t>
            </a:r>
            <a:r>
              <a:rPr lang="en-CA" sz="2000" kern="100">
                <a:latin typeface="Arial"/>
                <a:ea typeface="Aptos" panose="020B0004020202020204" pitchFamily="34" charset="0"/>
                <a:cs typeface="Times New Roman"/>
              </a:rPr>
              <a:t>I</a:t>
            </a:r>
            <a:r>
              <a:rPr lang="en-CA" sz="2000" kern="100">
                <a:effectLst/>
                <a:latin typeface="Arial"/>
                <a:ea typeface="Aptos" panose="020B0004020202020204" pitchFamily="34" charset="0"/>
                <a:cs typeface="Times New Roman"/>
              </a:rPr>
              <a:t>n 2023, Professional Engineers of Ontario announced that Internationally-trained engineers will be able to get their license in Ontario without Canadian work experience</a:t>
            </a:r>
            <a:endParaRPr lang="en-CA" sz="2800" kern="100">
              <a:effectLst/>
              <a:latin typeface="Arial"/>
              <a:ea typeface="Aptos" panose="020B0004020202020204" pitchFamily="34" charset="0"/>
              <a:cs typeface="Times New Roman"/>
            </a:endParaRPr>
          </a:p>
          <a:p>
            <a:pPr marL="1143000" lvl="2" indent="-228600">
              <a:lnSpc>
                <a:spcPct val="115000"/>
              </a:lnSpc>
              <a:buFont typeface="+mj-lt"/>
              <a:buAutoNum type="romanLcPeriod"/>
            </a:pPr>
            <a:r>
              <a:rPr lang="en-CA" sz="2000" kern="100">
                <a:effectLst/>
                <a:latin typeface="Arial"/>
                <a:ea typeface="Aptos" panose="020B0004020202020204" pitchFamily="34" charset="0"/>
                <a:cs typeface="Times New Roman"/>
              </a:rPr>
              <a:t>College pathway programming </a:t>
            </a:r>
          </a:p>
          <a:p>
            <a:pPr marL="1143000" lvl="2" indent="-228600">
              <a:lnSpc>
                <a:spcPct val="115000"/>
              </a:lnSpc>
              <a:spcAft>
                <a:spcPts val="800"/>
              </a:spcAft>
              <a:buFont typeface="+mj-lt"/>
              <a:buAutoNum type="romanLcPeriod"/>
            </a:pPr>
            <a:r>
              <a:rPr lang="en-CA" sz="2000" kern="100">
                <a:effectLst/>
                <a:latin typeface="Arial"/>
                <a:ea typeface="Aptos" panose="020B0004020202020204" pitchFamily="34" charset="0"/>
                <a:cs typeface="Times New Roman"/>
              </a:rPr>
              <a:t>Second Career/WSIB – learning more about the educational pathways of these students</a:t>
            </a:r>
          </a:p>
        </p:txBody>
      </p:sp>
      <p:grpSp>
        <p:nvGrpSpPr>
          <p:cNvPr id="14" name="Group 9">
            <a:extLst>
              <a:ext uri="{FF2B5EF4-FFF2-40B4-BE49-F238E27FC236}">
                <a16:creationId xmlns:a16="http://schemas.microsoft.com/office/drawing/2014/main" id="{1A9A007A-C081-35BB-2671-CBD6AD9BBC93}"/>
              </a:ext>
            </a:extLst>
          </p:cNvPr>
          <p:cNvGrpSpPr/>
          <p:nvPr/>
        </p:nvGrpSpPr>
        <p:grpSpPr>
          <a:xfrm>
            <a:off x="14624336" y="8852682"/>
            <a:ext cx="3387758" cy="995343"/>
            <a:chOff x="0" y="-66675"/>
            <a:chExt cx="4517010" cy="1327124"/>
          </a:xfrm>
        </p:grpSpPr>
        <p:sp>
          <p:nvSpPr>
            <p:cNvPr id="12" name="TextBox 10">
              <a:extLst>
                <a:ext uri="{FF2B5EF4-FFF2-40B4-BE49-F238E27FC236}">
                  <a16:creationId xmlns:a16="http://schemas.microsoft.com/office/drawing/2014/main" id="{48404279-C340-A698-4679-602C5CC642EF}"/>
                </a:ext>
              </a:extLst>
            </p:cNvPr>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a:t>
              </a:r>
              <a:r>
                <a:rPr lang="en-US" sz="2200" spc="-65">
                  <a:solidFill>
                    <a:srgbClr val="1E3765"/>
                  </a:solidFill>
                  <a:latin typeface="Arial Bold"/>
                  <a:ea typeface="Arial Bold"/>
                  <a:cs typeface="Arial Bold"/>
                  <a:sym typeface="Arial Bold"/>
                </a:rPr>
                <a:t>2</a:t>
              </a:r>
              <a:r>
                <a:rPr lang="en-US" sz="2200" u="none" spc="-65">
                  <a:solidFill>
                    <a:srgbClr val="1E3765"/>
                  </a:solidFill>
                  <a:latin typeface="Arial Bold"/>
                  <a:ea typeface="Arial Bold"/>
                  <a:cs typeface="Arial Bold"/>
                  <a:sym typeface="Arial Bold"/>
                </a:rPr>
                <a:t>:</a:t>
              </a:r>
            </a:p>
          </p:txBody>
        </p:sp>
        <p:sp>
          <p:nvSpPr>
            <p:cNvPr id="13" name="TextBox 11">
              <a:extLst>
                <a:ext uri="{FF2B5EF4-FFF2-40B4-BE49-F238E27FC236}">
                  <a16:creationId xmlns:a16="http://schemas.microsoft.com/office/drawing/2014/main" id="{6A451A75-998F-B02F-0332-852FC8C1DCE1}"/>
                </a:ext>
              </a:extLst>
            </p:cNvPr>
            <p:cNvSpPr txBox="1"/>
            <p:nvPr/>
          </p:nvSpPr>
          <p:spPr>
            <a:xfrm>
              <a:off x="0" y="439712"/>
              <a:ext cx="4517010" cy="820737"/>
            </a:xfrm>
            <a:prstGeom prst="rect">
              <a:avLst/>
            </a:prstGeom>
          </p:spPr>
          <p:txBody>
            <a:bodyPr lIns="0" tIns="0" rIns="0" bIns="0" rtlCol="0" anchor="t">
              <a:spAutoFit/>
            </a:bodyPr>
            <a:lstStyle/>
            <a:p>
              <a:pPr>
                <a:spcBef>
                  <a:spcPct val="0"/>
                </a:spcBef>
              </a:pPr>
              <a:r>
                <a:rPr lang="en-US" sz="2000">
                  <a:solidFill>
                    <a:srgbClr val="1E3765"/>
                  </a:solidFill>
                  <a:latin typeface="Arial"/>
                  <a:ea typeface="Arial"/>
                  <a:cs typeface="Arial"/>
                  <a:sym typeface="Arial"/>
                </a:rPr>
                <a:t>Reflections on Mature Students in Higher Education</a:t>
              </a:r>
              <a:endParaRPr lang="en-US"/>
            </a:p>
          </p:txBody>
        </p:sp>
      </p:grpSp>
      <p:grpSp>
        <p:nvGrpSpPr>
          <p:cNvPr id="17" name="Group 23">
            <a:extLst>
              <a:ext uri="{FF2B5EF4-FFF2-40B4-BE49-F238E27FC236}">
                <a16:creationId xmlns:a16="http://schemas.microsoft.com/office/drawing/2014/main" id="{9A632A4D-88CD-DEBF-C821-60349201D35D}"/>
              </a:ext>
            </a:extLst>
          </p:cNvPr>
          <p:cNvGrpSpPr/>
          <p:nvPr/>
        </p:nvGrpSpPr>
        <p:grpSpPr>
          <a:xfrm>
            <a:off x="13335717" y="8797723"/>
            <a:ext cx="967232" cy="941832"/>
            <a:chOff x="-12700" y="-12700"/>
            <a:chExt cx="12090401" cy="11772901"/>
          </a:xfrm>
        </p:grpSpPr>
        <p:sp>
          <p:nvSpPr>
            <p:cNvPr id="16" name="Freeform 24">
              <a:extLst>
                <a:ext uri="{FF2B5EF4-FFF2-40B4-BE49-F238E27FC236}">
                  <a16:creationId xmlns:a16="http://schemas.microsoft.com/office/drawing/2014/main" id="{54979078-63CA-F94C-8828-55728154E50A}"/>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pic>
        <p:nvPicPr>
          <p:cNvPr id="19" name="Graphic 18" descr="Good Idea with solid fill">
            <a:extLst>
              <a:ext uri="{FF2B5EF4-FFF2-40B4-BE49-F238E27FC236}">
                <a16:creationId xmlns:a16="http://schemas.microsoft.com/office/drawing/2014/main" id="{E1E9AFE2-68DA-80FD-C183-F4D3A290CA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26690" y="8936832"/>
            <a:ext cx="610791" cy="682228"/>
          </a:xfrm>
          <a:prstGeom prst="rect">
            <a:avLst/>
          </a:prstGeom>
        </p:spPr>
      </p:pic>
    </p:spTree>
    <p:extLst>
      <p:ext uri="{BB962C8B-B14F-4D97-AF65-F5344CB8AC3E}">
        <p14:creationId xmlns:p14="http://schemas.microsoft.com/office/powerpoint/2010/main" val="1176612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2798" y="2554932"/>
            <a:ext cx="6991350" cy="2113921"/>
            <a:chOff x="0" y="0"/>
            <a:chExt cx="2364975" cy="660400"/>
          </a:xfrm>
        </p:grpSpPr>
        <p:sp>
          <p:nvSpPr>
            <p:cNvPr id="3" name="Freeform 3"/>
            <p:cNvSpPr/>
            <p:nvPr/>
          </p:nvSpPr>
          <p:spPr>
            <a:xfrm>
              <a:off x="0" y="0"/>
              <a:ext cx="2364975" cy="660400"/>
            </a:xfrm>
            <a:custGeom>
              <a:avLst/>
              <a:gdLst/>
              <a:ahLst/>
              <a:cxnLst/>
              <a:rect l="l" t="t" r="r" b="b"/>
              <a:pathLst>
                <a:path w="2364975" h="660400">
                  <a:moveTo>
                    <a:pt x="2240515" y="660400"/>
                  </a:moveTo>
                  <a:lnTo>
                    <a:pt x="124460" y="660400"/>
                  </a:lnTo>
                  <a:cubicBezTo>
                    <a:pt x="55880" y="660400"/>
                    <a:pt x="0" y="604520"/>
                    <a:pt x="0" y="535940"/>
                  </a:cubicBezTo>
                  <a:lnTo>
                    <a:pt x="0" y="124460"/>
                  </a:lnTo>
                  <a:cubicBezTo>
                    <a:pt x="0" y="55880"/>
                    <a:pt x="55880" y="0"/>
                    <a:pt x="124460" y="0"/>
                  </a:cubicBezTo>
                  <a:lnTo>
                    <a:pt x="2240515" y="0"/>
                  </a:lnTo>
                  <a:cubicBezTo>
                    <a:pt x="2309095" y="0"/>
                    <a:pt x="2364975" y="55880"/>
                    <a:pt x="2364975" y="124460"/>
                  </a:cubicBezTo>
                  <a:lnTo>
                    <a:pt x="2364975" y="535940"/>
                  </a:lnTo>
                  <a:cubicBezTo>
                    <a:pt x="2364975" y="604520"/>
                    <a:pt x="2309095" y="660400"/>
                    <a:pt x="2240515" y="660400"/>
                  </a:cubicBezTo>
                  <a:close/>
                </a:path>
              </a:pathLst>
            </a:custGeom>
            <a:solidFill>
              <a:srgbClr val="FFFFFF"/>
            </a:solidFill>
          </p:spPr>
          <p:txBody>
            <a:bodyPr/>
            <a:lstStyle/>
            <a:p>
              <a:endParaRPr lang="en-US"/>
            </a:p>
          </p:txBody>
        </p:sp>
      </p:grpSp>
      <p:grpSp>
        <p:nvGrpSpPr>
          <p:cNvPr id="4" name="Group 4"/>
          <p:cNvGrpSpPr/>
          <p:nvPr/>
        </p:nvGrpSpPr>
        <p:grpSpPr>
          <a:xfrm>
            <a:off x="1322089" y="3060156"/>
            <a:ext cx="967232" cy="941832"/>
            <a:chOff x="-12700" y="-12700"/>
            <a:chExt cx="12090401" cy="11772901"/>
          </a:xfrm>
        </p:grpSpPr>
        <p:sp>
          <p:nvSpPr>
            <p:cNvPr id="5" name="Freeform 5"/>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7" name="Group 7"/>
          <p:cNvGrpSpPr/>
          <p:nvPr/>
        </p:nvGrpSpPr>
        <p:grpSpPr>
          <a:xfrm>
            <a:off x="6432373" y="3240777"/>
            <a:ext cx="757322" cy="757322"/>
            <a:chOff x="0" y="0"/>
            <a:chExt cx="1009763" cy="1009763"/>
          </a:xfrm>
        </p:grpSpPr>
        <p:grpSp>
          <p:nvGrpSpPr>
            <p:cNvPr id="8" name="Group 8"/>
            <p:cNvGrpSpPr/>
            <p:nvPr/>
          </p:nvGrpSpPr>
          <p:grpSpPr>
            <a:xfrm>
              <a:off x="0" y="0"/>
              <a:ext cx="1009763" cy="100976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27C9D"/>
              </a:solidFill>
            </p:spPr>
            <p:txBody>
              <a:bodyPr/>
              <a:lstStyle/>
              <a:p>
                <a:endParaRPr lang="en-US"/>
              </a:p>
            </p:txBody>
          </p:sp>
        </p:grpSp>
        <p:grpSp>
          <p:nvGrpSpPr>
            <p:cNvPr id="10" name="Group 10"/>
            <p:cNvGrpSpPr/>
            <p:nvPr/>
          </p:nvGrpSpPr>
          <p:grpSpPr>
            <a:xfrm rot="-5400000">
              <a:off x="379174" y="403281"/>
              <a:ext cx="302215" cy="203200"/>
              <a:chOff x="0" y="0"/>
              <a:chExt cx="1930400" cy="1297940"/>
            </a:xfrm>
          </p:grpSpPr>
          <p:sp>
            <p:nvSpPr>
              <p:cNvPr id="11" name="Freeform 11"/>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p:spPr>
            <p:txBody>
              <a:bodyPr/>
              <a:lstStyle/>
              <a:p>
                <a:endParaRPr lang="en-US"/>
              </a:p>
            </p:txBody>
          </p:sp>
        </p:grpSp>
      </p:grpSp>
      <p:grpSp>
        <p:nvGrpSpPr>
          <p:cNvPr id="12" name="Group 12"/>
          <p:cNvGrpSpPr/>
          <p:nvPr/>
        </p:nvGrpSpPr>
        <p:grpSpPr>
          <a:xfrm>
            <a:off x="692798" y="7751603"/>
            <a:ext cx="6991350" cy="1952277"/>
            <a:chOff x="30447" y="-20867"/>
            <a:chExt cx="2364975" cy="660400"/>
          </a:xfrm>
        </p:grpSpPr>
        <p:sp>
          <p:nvSpPr>
            <p:cNvPr id="13" name="Freeform 13"/>
            <p:cNvSpPr/>
            <p:nvPr/>
          </p:nvSpPr>
          <p:spPr>
            <a:xfrm>
              <a:off x="30447" y="-20867"/>
              <a:ext cx="2364975" cy="660400"/>
            </a:xfrm>
            <a:custGeom>
              <a:avLst/>
              <a:gdLst/>
              <a:ahLst/>
              <a:cxnLst/>
              <a:rect l="l" t="t" r="r" b="b"/>
              <a:pathLst>
                <a:path w="2364975" h="660400">
                  <a:moveTo>
                    <a:pt x="2240515" y="660400"/>
                  </a:moveTo>
                  <a:lnTo>
                    <a:pt x="124460" y="660400"/>
                  </a:lnTo>
                  <a:cubicBezTo>
                    <a:pt x="55880" y="660400"/>
                    <a:pt x="0" y="604520"/>
                    <a:pt x="0" y="535940"/>
                  </a:cubicBezTo>
                  <a:lnTo>
                    <a:pt x="0" y="124460"/>
                  </a:lnTo>
                  <a:cubicBezTo>
                    <a:pt x="0" y="55880"/>
                    <a:pt x="55880" y="0"/>
                    <a:pt x="124460" y="0"/>
                  </a:cubicBezTo>
                  <a:lnTo>
                    <a:pt x="2240515" y="0"/>
                  </a:lnTo>
                  <a:cubicBezTo>
                    <a:pt x="2309095" y="0"/>
                    <a:pt x="2364975" y="55880"/>
                    <a:pt x="2364975" y="124460"/>
                  </a:cubicBezTo>
                  <a:lnTo>
                    <a:pt x="2364975" y="535940"/>
                  </a:lnTo>
                  <a:cubicBezTo>
                    <a:pt x="2364975" y="604520"/>
                    <a:pt x="2309095" y="660400"/>
                    <a:pt x="2240515" y="660400"/>
                  </a:cubicBezTo>
                  <a:close/>
                </a:path>
              </a:pathLst>
            </a:custGeom>
            <a:solidFill>
              <a:srgbClr val="FFFFFF"/>
            </a:solidFill>
          </p:spPr>
          <p:txBody>
            <a:bodyPr/>
            <a:lstStyle/>
            <a:p>
              <a:endParaRPr lang="en-US"/>
            </a:p>
          </p:txBody>
        </p:sp>
      </p:grpSp>
      <p:grpSp>
        <p:nvGrpSpPr>
          <p:cNvPr id="14" name="Group 14"/>
          <p:cNvGrpSpPr/>
          <p:nvPr/>
        </p:nvGrpSpPr>
        <p:grpSpPr>
          <a:xfrm>
            <a:off x="1212932" y="8330624"/>
            <a:ext cx="967232" cy="941832"/>
            <a:chOff x="-12700" y="-12700"/>
            <a:chExt cx="12090401" cy="11772901"/>
          </a:xfrm>
        </p:grpSpPr>
        <p:sp>
          <p:nvSpPr>
            <p:cNvPr id="15" name="Freeform 15"/>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16" name="Group 16"/>
          <p:cNvGrpSpPr/>
          <p:nvPr/>
        </p:nvGrpSpPr>
        <p:grpSpPr>
          <a:xfrm>
            <a:off x="6297082" y="8422879"/>
            <a:ext cx="757322" cy="757322"/>
            <a:chOff x="0" y="0"/>
            <a:chExt cx="1009763" cy="1009763"/>
          </a:xfrm>
        </p:grpSpPr>
        <p:grpSp>
          <p:nvGrpSpPr>
            <p:cNvPr id="17" name="Group 17"/>
            <p:cNvGrpSpPr/>
            <p:nvPr/>
          </p:nvGrpSpPr>
          <p:grpSpPr>
            <a:xfrm>
              <a:off x="0" y="0"/>
              <a:ext cx="1009763" cy="1009763"/>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27C9D"/>
              </a:solidFill>
            </p:spPr>
            <p:txBody>
              <a:bodyPr/>
              <a:lstStyle/>
              <a:p>
                <a:endParaRPr lang="en-US"/>
              </a:p>
            </p:txBody>
          </p:sp>
        </p:grpSp>
        <p:grpSp>
          <p:nvGrpSpPr>
            <p:cNvPr id="19" name="Group 19"/>
            <p:cNvGrpSpPr/>
            <p:nvPr/>
          </p:nvGrpSpPr>
          <p:grpSpPr>
            <a:xfrm rot="-5400000">
              <a:off x="379174" y="403281"/>
              <a:ext cx="302215" cy="203200"/>
              <a:chOff x="0" y="0"/>
              <a:chExt cx="1930400" cy="1297940"/>
            </a:xfrm>
          </p:grpSpPr>
          <p:sp>
            <p:nvSpPr>
              <p:cNvPr id="20" name="Freeform 2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p:spPr>
            <p:txBody>
              <a:bodyPr/>
              <a:lstStyle/>
              <a:p>
                <a:endParaRPr lang="en-US"/>
              </a:p>
            </p:txBody>
          </p:sp>
        </p:grpSp>
      </p:grpSp>
      <p:grpSp>
        <p:nvGrpSpPr>
          <p:cNvPr id="21" name="Group 21"/>
          <p:cNvGrpSpPr/>
          <p:nvPr/>
        </p:nvGrpSpPr>
        <p:grpSpPr>
          <a:xfrm>
            <a:off x="692798" y="5105131"/>
            <a:ext cx="6991350" cy="2146915"/>
            <a:chOff x="0" y="0"/>
            <a:chExt cx="2364975" cy="660400"/>
          </a:xfrm>
        </p:grpSpPr>
        <p:sp>
          <p:nvSpPr>
            <p:cNvPr id="22" name="Freeform 22"/>
            <p:cNvSpPr/>
            <p:nvPr/>
          </p:nvSpPr>
          <p:spPr>
            <a:xfrm>
              <a:off x="0" y="0"/>
              <a:ext cx="2364975" cy="660400"/>
            </a:xfrm>
            <a:custGeom>
              <a:avLst/>
              <a:gdLst/>
              <a:ahLst/>
              <a:cxnLst/>
              <a:rect l="l" t="t" r="r" b="b"/>
              <a:pathLst>
                <a:path w="2364975" h="660400">
                  <a:moveTo>
                    <a:pt x="2240515" y="660400"/>
                  </a:moveTo>
                  <a:lnTo>
                    <a:pt x="124460" y="660400"/>
                  </a:lnTo>
                  <a:cubicBezTo>
                    <a:pt x="55880" y="660400"/>
                    <a:pt x="0" y="604520"/>
                    <a:pt x="0" y="535940"/>
                  </a:cubicBezTo>
                  <a:lnTo>
                    <a:pt x="0" y="124460"/>
                  </a:lnTo>
                  <a:cubicBezTo>
                    <a:pt x="0" y="55880"/>
                    <a:pt x="55880" y="0"/>
                    <a:pt x="124460" y="0"/>
                  </a:cubicBezTo>
                  <a:lnTo>
                    <a:pt x="2240515" y="0"/>
                  </a:lnTo>
                  <a:cubicBezTo>
                    <a:pt x="2309095" y="0"/>
                    <a:pt x="2364975" y="55880"/>
                    <a:pt x="2364975" y="124460"/>
                  </a:cubicBezTo>
                  <a:lnTo>
                    <a:pt x="2364975" y="535940"/>
                  </a:lnTo>
                  <a:cubicBezTo>
                    <a:pt x="2364975" y="604520"/>
                    <a:pt x="2309095" y="660400"/>
                    <a:pt x="2240515" y="660400"/>
                  </a:cubicBezTo>
                  <a:close/>
                </a:path>
              </a:pathLst>
            </a:custGeom>
            <a:solidFill>
              <a:srgbClr val="FFFFFF"/>
            </a:solidFill>
          </p:spPr>
          <p:txBody>
            <a:bodyPr/>
            <a:lstStyle/>
            <a:p>
              <a:endParaRPr lang="en-US"/>
            </a:p>
          </p:txBody>
        </p:sp>
      </p:grpSp>
      <p:grpSp>
        <p:nvGrpSpPr>
          <p:cNvPr id="23" name="Group 23"/>
          <p:cNvGrpSpPr/>
          <p:nvPr/>
        </p:nvGrpSpPr>
        <p:grpSpPr>
          <a:xfrm>
            <a:off x="1173483" y="5690191"/>
            <a:ext cx="967232" cy="941832"/>
            <a:chOff x="-12700" y="-12700"/>
            <a:chExt cx="12090401" cy="11772901"/>
          </a:xfrm>
        </p:grpSpPr>
        <p:sp>
          <p:nvSpPr>
            <p:cNvPr id="24" name="Freeform 24"/>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25" name="Group 25"/>
          <p:cNvGrpSpPr/>
          <p:nvPr/>
        </p:nvGrpSpPr>
        <p:grpSpPr>
          <a:xfrm>
            <a:off x="6420419" y="5760012"/>
            <a:ext cx="757322" cy="757322"/>
            <a:chOff x="0" y="0"/>
            <a:chExt cx="1009763" cy="1009763"/>
          </a:xfrm>
        </p:grpSpPr>
        <p:grpSp>
          <p:nvGrpSpPr>
            <p:cNvPr id="26" name="Group 26"/>
            <p:cNvGrpSpPr/>
            <p:nvPr/>
          </p:nvGrpSpPr>
          <p:grpSpPr>
            <a:xfrm>
              <a:off x="0" y="0"/>
              <a:ext cx="1009763" cy="1009763"/>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27C9D"/>
              </a:solidFill>
            </p:spPr>
            <p:txBody>
              <a:bodyPr/>
              <a:lstStyle/>
              <a:p>
                <a:endParaRPr lang="en-US"/>
              </a:p>
            </p:txBody>
          </p:sp>
        </p:grpSp>
        <p:grpSp>
          <p:nvGrpSpPr>
            <p:cNvPr id="28" name="Group 28"/>
            <p:cNvGrpSpPr/>
            <p:nvPr/>
          </p:nvGrpSpPr>
          <p:grpSpPr>
            <a:xfrm rot="-5400000">
              <a:off x="379174" y="403281"/>
              <a:ext cx="302215" cy="203200"/>
              <a:chOff x="0" y="0"/>
              <a:chExt cx="1930400" cy="1297940"/>
            </a:xfrm>
          </p:grpSpPr>
          <p:sp>
            <p:nvSpPr>
              <p:cNvPr id="29" name="Freeform 29"/>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p:spPr>
            <p:txBody>
              <a:bodyPr/>
              <a:lstStyle/>
              <a:p>
                <a:endParaRPr lang="en-US"/>
              </a:p>
            </p:txBody>
          </p:sp>
        </p:grpSp>
      </p:grpSp>
      <p:sp>
        <p:nvSpPr>
          <p:cNvPr id="40" name="TextBox 40"/>
          <p:cNvSpPr txBox="1"/>
          <p:nvPr/>
        </p:nvSpPr>
        <p:spPr>
          <a:xfrm>
            <a:off x="1028700" y="866775"/>
            <a:ext cx="9594966" cy="1381125"/>
          </a:xfrm>
          <a:prstGeom prst="rect">
            <a:avLst/>
          </a:prstGeom>
        </p:spPr>
        <p:txBody>
          <a:bodyPr lIns="0" tIns="0" rIns="0" bIns="0" rtlCol="0" anchor="t">
            <a:spAutoFit/>
          </a:bodyPr>
          <a:lstStyle/>
          <a:p>
            <a:pPr marL="0" lvl="0" indent="0" algn="l">
              <a:lnSpc>
                <a:spcPts val="9600"/>
              </a:lnSpc>
            </a:pPr>
            <a:r>
              <a:rPr lang="en-US" sz="8000" spc="-160">
                <a:solidFill>
                  <a:srgbClr val="1E3765"/>
                </a:solidFill>
                <a:latin typeface="Arial"/>
                <a:ea typeface="Arial"/>
                <a:cs typeface="Arial"/>
                <a:sym typeface="Arial"/>
              </a:rPr>
              <a:t>Agenda</a:t>
            </a:r>
          </a:p>
        </p:txBody>
      </p:sp>
      <p:grpSp>
        <p:nvGrpSpPr>
          <p:cNvPr id="41" name="Group 41"/>
          <p:cNvGrpSpPr/>
          <p:nvPr/>
        </p:nvGrpSpPr>
        <p:grpSpPr>
          <a:xfrm>
            <a:off x="2909324" y="3140583"/>
            <a:ext cx="3387758" cy="829889"/>
            <a:chOff x="0" y="0"/>
            <a:chExt cx="4517010" cy="1106518"/>
          </a:xfrm>
        </p:grpSpPr>
        <p:sp>
          <p:nvSpPr>
            <p:cNvPr id="42" name="TextBox 42"/>
            <p:cNvSpPr txBox="1"/>
            <p:nvPr/>
          </p:nvSpPr>
          <p:spPr>
            <a:xfrm>
              <a:off x="0" y="-66675"/>
              <a:ext cx="4517010" cy="512022"/>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1:</a:t>
              </a:r>
            </a:p>
          </p:txBody>
        </p:sp>
        <p:sp>
          <p:nvSpPr>
            <p:cNvPr id="43" name="TextBox 43"/>
            <p:cNvSpPr txBox="1"/>
            <p:nvPr/>
          </p:nvSpPr>
          <p:spPr>
            <a:xfrm>
              <a:off x="0" y="480197"/>
              <a:ext cx="4517010" cy="626322"/>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About ASPO</a:t>
              </a:r>
            </a:p>
          </p:txBody>
        </p:sp>
      </p:grpSp>
      <p:grpSp>
        <p:nvGrpSpPr>
          <p:cNvPr id="44" name="Group 44"/>
          <p:cNvGrpSpPr/>
          <p:nvPr/>
        </p:nvGrpSpPr>
        <p:grpSpPr>
          <a:xfrm>
            <a:off x="3032661" y="8333839"/>
            <a:ext cx="3387758" cy="848447"/>
            <a:chOff x="-902457" y="-93991"/>
            <a:chExt cx="4517010" cy="1131262"/>
          </a:xfrm>
        </p:grpSpPr>
        <p:sp>
          <p:nvSpPr>
            <p:cNvPr id="45" name="TextBox 45"/>
            <p:cNvSpPr txBox="1"/>
            <p:nvPr/>
          </p:nvSpPr>
          <p:spPr>
            <a:xfrm>
              <a:off x="-902457" y="-93991"/>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3:</a:t>
              </a:r>
            </a:p>
          </p:txBody>
        </p:sp>
        <p:sp>
          <p:nvSpPr>
            <p:cNvPr id="46" name="TextBox 46"/>
            <p:cNvSpPr txBox="1"/>
            <p:nvPr/>
          </p:nvSpPr>
          <p:spPr>
            <a:xfrm>
              <a:off x="-902457" y="474382"/>
              <a:ext cx="4517010" cy="562889"/>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Next Steps </a:t>
              </a:r>
            </a:p>
          </p:txBody>
        </p:sp>
      </p:grpSp>
      <p:grpSp>
        <p:nvGrpSpPr>
          <p:cNvPr id="47" name="Group 47"/>
          <p:cNvGrpSpPr/>
          <p:nvPr/>
        </p:nvGrpSpPr>
        <p:grpSpPr>
          <a:xfrm>
            <a:off x="2871906" y="5374178"/>
            <a:ext cx="3387758" cy="1755651"/>
            <a:chOff x="0" y="-66675"/>
            <a:chExt cx="4517010" cy="2340867"/>
          </a:xfrm>
        </p:grpSpPr>
        <p:sp>
          <p:nvSpPr>
            <p:cNvPr id="48" name="TextBox 48"/>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2:</a:t>
              </a:r>
            </a:p>
          </p:txBody>
        </p:sp>
        <p:sp>
          <p:nvSpPr>
            <p:cNvPr id="49" name="TextBox 49"/>
            <p:cNvSpPr txBox="1"/>
            <p:nvPr/>
          </p:nvSpPr>
          <p:spPr>
            <a:xfrm>
              <a:off x="0" y="480197"/>
              <a:ext cx="4517010" cy="1793995"/>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Some reflections on “Mature Students” in Higher Education </a:t>
              </a:r>
            </a:p>
          </p:txBody>
        </p:sp>
      </p:grpSp>
      <p:sp>
        <p:nvSpPr>
          <p:cNvPr id="56" name="Freeform 22">
            <a:extLst>
              <a:ext uri="{FF2B5EF4-FFF2-40B4-BE49-F238E27FC236}">
                <a16:creationId xmlns:a16="http://schemas.microsoft.com/office/drawing/2014/main" id="{B1CC5B0A-3678-4F26-940D-446F14225C24}"/>
              </a:ext>
            </a:extLst>
          </p:cNvPr>
          <p:cNvSpPr/>
          <p:nvPr/>
        </p:nvSpPr>
        <p:spPr>
          <a:xfrm>
            <a:off x="9684840" y="2577336"/>
            <a:ext cx="7421830" cy="2113921"/>
          </a:xfrm>
          <a:custGeom>
            <a:avLst/>
            <a:gdLst/>
            <a:ahLst/>
            <a:cxnLst/>
            <a:rect l="l" t="t" r="r" b="b"/>
            <a:pathLst>
              <a:path w="2364975" h="660400">
                <a:moveTo>
                  <a:pt x="2240515" y="660400"/>
                </a:moveTo>
                <a:lnTo>
                  <a:pt x="124460" y="660400"/>
                </a:lnTo>
                <a:cubicBezTo>
                  <a:pt x="55880" y="660400"/>
                  <a:pt x="0" y="604520"/>
                  <a:pt x="0" y="535940"/>
                </a:cubicBezTo>
                <a:lnTo>
                  <a:pt x="0" y="124460"/>
                </a:lnTo>
                <a:cubicBezTo>
                  <a:pt x="0" y="55880"/>
                  <a:pt x="55880" y="0"/>
                  <a:pt x="124460" y="0"/>
                </a:cubicBezTo>
                <a:lnTo>
                  <a:pt x="2240515" y="0"/>
                </a:lnTo>
                <a:cubicBezTo>
                  <a:pt x="2309095" y="0"/>
                  <a:pt x="2364975" y="55880"/>
                  <a:pt x="2364975" y="124460"/>
                </a:cubicBezTo>
                <a:lnTo>
                  <a:pt x="2364975" y="535940"/>
                </a:lnTo>
                <a:cubicBezTo>
                  <a:pt x="2364975" y="604520"/>
                  <a:pt x="2309095" y="660400"/>
                  <a:pt x="2240515" y="660400"/>
                </a:cubicBezTo>
                <a:close/>
              </a:path>
            </a:pathLst>
          </a:custGeom>
          <a:solidFill>
            <a:srgbClr val="FFFFFF"/>
          </a:solidFill>
        </p:spPr>
        <p:txBody>
          <a:bodyPr lIns="91440" tIns="45720" rIns="91440" bIns="45720" anchor="t"/>
          <a:lstStyle/>
          <a:p>
            <a:r>
              <a:rPr lang="en-US" sz="1200" b="1">
                <a:ea typeface="Calibri"/>
                <a:cs typeface="Calibri"/>
              </a:rPr>
              <a:t> </a:t>
            </a:r>
            <a:endParaRPr lang="en-US" sz="2000" b="1"/>
          </a:p>
          <a:p>
            <a:r>
              <a:rPr lang="en-US" sz="2000" b="1">
                <a:solidFill>
                  <a:srgbClr val="007FA3"/>
                </a:solidFill>
              </a:rPr>
              <a:t>Key Points:</a:t>
            </a:r>
          </a:p>
          <a:p>
            <a:endParaRPr lang="en-US">
              <a:solidFill>
                <a:srgbClr val="007FA3"/>
              </a:solidFill>
              <a:ea typeface="Calibri"/>
              <a:cs typeface="Calibri"/>
            </a:endParaRPr>
          </a:p>
          <a:p>
            <a:pPr marL="285750" indent="-285750">
              <a:buFontTx/>
              <a:buChar char="-"/>
            </a:pPr>
            <a:r>
              <a:rPr lang="en-US"/>
              <a:t>ASPO Team </a:t>
            </a:r>
            <a:endParaRPr lang="en-US">
              <a:ea typeface="Calibri"/>
              <a:cs typeface="Calibri"/>
            </a:endParaRPr>
          </a:p>
          <a:p>
            <a:pPr marL="285750" indent="-285750">
              <a:buFontTx/>
              <a:buChar char="-"/>
            </a:pPr>
            <a:r>
              <a:rPr lang="en-US"/>
              <a:t>ASPO Priorities</a:t>
            </a:r>
            <a:endParaRPr lang="en-US">
              <a:ea typeface="Calibri"/>
              <a:cs typeface="Calibri"/>
            </a:endParaRPr>
          </a:p>
          <a:p>
            <a:pPr marL="285750" indent="-285750">
              <a:buFontTx/>
              <a:buChar char="-"/>
            </a:pPr>
            <a:r>
              <a:rPr lang="en-US"/>
              <a:t>Access Programs University Fund (APUF)</a:t>
            </a:r>
            <a:endParaRPr lang="en-US">
              <a:ea typeface="Calibri"/>
              <a:cs typeface="Calibri"/>
            </a:endParaRPr>
          </a:p>
          <a:p>
            <a:pPr marL="285750" indent="-285750">
              <a:buFontTx/>
              <a:buChar char="-"/>
            </a:pPr>
            <a:endParaRPr lang="en-US"/>
          </a:p>
        </p:txBody>
      </p:sp>
      <p:grpSp>
        <p:nvGrpSpPr>
          <p:cNvPr id="57" name="Group 21">
            <a:extLst>
              <a:ext uri="{FF2B5EF4-FFF2-40B4-BE49-F238E27FC236}">
                <a16:creationId xmlns:a16="http://schemas.microsoft.com/office/drawing/2014/main" id="{961EF6C0-6E64-0B6C-763B-C63D65D4EA8B}"/>
              </a:ext>
            </a:extLst>
          </p:cNvPr>
          <p:cNvGrpSpPr/>
          <p:nvPr/>
        </p:nvGrpSpPr>
        <p:grpSpPr>
          <a:xfrm>
            <a:off x="9684840" y="5025866"/>
            <a:ext cx="7421830" cy="2636986"/>
            <a:chOff x="126251" y="-873230"/>
            <a:chExt cx="2364975" cy="660400"/>
          </a:xfrm>
        </p:grpSpPr>
        <p:sp>
          <p:nvSpPr>
            <p:cNvPr id="58" name="Freeform 22">
              <a:extLst>
                <a:ext uri="{FF2B5EF4-FFF2-40B4-BE49-F238E27FC236}">
                  <a16:creationId xmlns:a16="http://schemas.microsoft.com/office/drawing/2014/main" id="{D3CEDF78-2535-BDF1-4AEE-9AC4E529C900}"/>
                </a:ext>
              </a:extLst>
            </p:cNvPr>
            <p:cNvSpPr/>
            <p:nvPr/>
          </p:nvSpPr>
          <p:spPr>
            <a:xfrm>
              <a:off x="126251" y="-873230"/>
              <a:ext cx="2364975" cy="660400"/>
            </a:xfrm>
            <a:custGeom>
              <a:avLst/>
              <a:gdLst/>
              <a:ahLst/>
              <a:cxnLst/>
              <a:rect l="l" t="t" r="r" b="b"/>
              <a:pathLst>
                <a:path w="2364975" h="660400">
                  <a:moveTo>
                    <a:pt x="2240515" y="660400"/>
                  </a:moveTo>
                  <a:lnTo>
                    <a:pt x="124460" y="660400"/>
                  </a:lnTo>
                  <a:cubicBezTo>
                    <a:pt x="55880" y="660400"/>
                    <a:pt x="0" y="604520"/>
                    <a:pt x="0" y="535940"/>
                  </a:cubicBezTo>
                  <a:lnTo>
                    <a:pt x="0" y="124460"/>
                  </a:lnTo>
                  <a:cubicBezTo>
                    <a:pt x="0" y="55880"/>
                    <a:pt x="55880" y="0"/>
                    <a:pt x="124460" y="0"/>
                  </a:cubicBezTo>
                  <a:lnTo>
                    <a:pt x="2240515" y="0"/>
                  </a:lnTo>
                  <a:cubicBezTo>
                    <a:pt x="2309095" y="0"/>
                    <a:pt x="2364975" y="55880"/>
                    <a:pt x="2364975" y="124460"/>
                  </a:cubicBezTo>
                  <a:lnTo>
                    <a:pt x="2364975" y="535940"/>
                  </a:lnTo>
                  <a:cubicBezTo>
                    <a:pt x="2364975" y="604520"/>
                    <a:pt x="2309095" y="660400"/>
                    <a:pt x="2240515" y="660400"/>
                  </a:cubicBezTo>
                  <a:close/>
                </a:path>
              </a:pathLst>
            </a:custGeom>
            <a:solidFill>
              <a:srgbClr val="FFFFFF"/>
            </a:solidFill>
          </p:spPr>
          <p:txBody>
            <a:bodyPr/>
            <a:lstStyle/>
            <a:p>
              <a:endParaRPr lang="en-US"/>
            </a:p>
          </p:txBody>
        </p:sp>
      </p:grpSp>
      <p:grpSp>
        <p:nvGrpSpPr>
          <p:cNvPr id="59" name="Group 21">
            <a:extLst>
              <a:ext uri="{FF2B5EF4-FFF2-40B4-BE49-F238E27FC236}">
                <a16:creationId xmlns:a16="http://schemas.microsoft.com/office/drawing/2014/main" id="{10C71658-012D-3B06-EB01-BE7642AF81BE}"/>
              </a:ext>
            </a:extLst>
          </p:cNvPr>
          <p:cNvGrpSpPr/>
          <p:nvPr/>
        </p:nvGrpSpPr>
        <p:grpSpPr>
          <a:xfrm>
            <a:off x="9684840" y="7991366"/>
            <a:ext cx="7421832" cy="1706866"/>
            <a:chOff x="126251" y="-832500"/>
            <a:chExt cx="2530680" cy="628294"/>
          </a:xfrm>
        </p:grpSpPr>
        <p:sp>
          <p:nvSpPr>
            <p:cNvPr id="60" name="Freeform 22">
              <a:extLst>
                <a:ext uri="{FF2B5EF4-FFF2-40B4-BE49-F238E27FC236}">
                  <a16:creationId xmlns:a16="http://schemas.microsoft.com/office/drawing/2014/main" id="{0F3040D9-5216-8F31-5B56-5E1DB91AF638}"/>
                </a:ext>
              </a:extLst>
            </p:cNvPr>
            <p:cNvSpPr/>
            <p:nvPr/>
          </p:nvSpPr>
          <p:spPr>
            <a:xfrm>
              <a:off x="126251" y="-832500"/>
              <a:ext cx="2530680" cy="628294"/>
            </a:xfrm>
            <a:custGeom>
              <a:avLst/>
              <a:gdLst/>
              <a:ahLst/>
              <a:cxnLst/>
              <a:rect l="l" t="t" r="r" b="b"/>
              <a:pathLst>
                <a:path w="2364975" h="660400">
                  <a:moveTo>
                    <a:pt x="2240515" y="660400"/>
                  </a:moveTo>
                  <a:lnTo>
                    <a:pt x="124460" y="660400"/>
                  </a:lnTo>
                  <a:cubicBezTo>
                    <a:pt x="55880" y="660400"/>
                    <a:pt x="0" y="604520"/>
                    <a:pt x="0" y="535940"/>
                  </a:cubicBezTo>
                  <a:lnTo>
                    <a:pt x="0" y="124460"/>
                  </a:lnTo>
                  <a:cubicBezTo>
                    <a:pt x="0" y="55880"/>
                    <a:pt x="55880" y="0"/>
                    <a:pt x="124460" y="0"/>
                  </a:cubicBezTo>
                  <a:lnTo>
                    <a:pt x="2240515" y="0"/>
                  </a:lnTo>
                  <a:cubicBezTo>
                    <a:pt x="2309095" y="0"/>
                    <a:pt x="2364975" y="55880"/>
                    <a:pt x="2364975" y="124460"/>
                  </a:cubicBezTo>
                  <a:lnTo>
                    <a:pt x="2364975" y="535940"/>
                  </a:lnTo>
                  <a:cubicBezTo>
                    <a:pt x="2364975" y="604520"/>
                    <a:pt x="2309095" y="660400"/>
                    <a:pt x="2240515" y="660400"/>
                  </a:cubicBezTo>
                  <a:close/>
                </a:path>
              </a:pathLst>
            </a:custGeom>
            <a:solidFill>
              <a:srgbClr val="FFFFFF"/>
            </a:solidFill>
          </p:spPr>
          <p:txBody>
            <a:bodyPr lIns="91440" tIns="45720" rIns="91440" bIns="45720" anchor="t"/>
            <a:lstStyle/>
            <a:p>
              <a:r>
                <a:rPr lang="en-US" sz="1200" b="1">
                  <a:ea typeface="Calibri"/>
                  <a:cs typeface="Calibri"/>
                </a:rPr>
                <a:t> </a:t>
              </a:r>
              <a:endParaRPr lang="en-US" b="1">
                <a:ea typeface="Calibri"/>
                <a:cs typeface="Calibri"/>
              </a:endParaRPr>
            </a:p>
            <a:p>
              <a:r>
                <a:rPr lang="en-US" sz="2000" b="1">
                  <a:solidFill>
                    <a:srgbClr val="007FA3"/>
                  </a:solidFill>
                </a:rPr>
                <a:t>Concluding Points: </a:t>
              </a:r>
              <a:endParaRPr lang="en-US" sz="2000" b="1">
                <a:solidFill>
                  <a:srgbClr val="007FA3"/>
                </a:solidFill>
                <a:ea typeface="Calibri"/>
                <a:cs typeface="Calibri"/>
              </a:endParaRPr>
            </a:p>
            <a:p>
              <a:pPr marL="285750" indent="-285750">
                <a:buFontTx/>
                <a:buChar char="-"/>
              </a:pPr>
              <a:r>
                <a:rPr lang="en-US" sz="1800"/>
                <a:t>WHY should we support mature students in our programs and services?</a:t>
              </a:r>
            </a:p>
            <a:p>
              <a:pPr marL="285750" indent="-285750">
                <a:buFontTx/>
                <a:buChar char="-"/>
              </a:pPr>
              <a:r>
                <a:rPr lang="en-US"/>
                <a:t>Future Opportunities and Directions in Research </a:t>
              </a:r>
            </a:p>
            <a:p>
              <a:endParaRPr lang="en-US"/>
            </a:p>
          </p:txBody>
        </p:sp>
      </p:grpSp>
      <p:sp>
        <p:nvSpPr>
          <p:cNvPr id="31" name="TextBox 30">
            <a:extLst>
              <a:ext uri="{FF2B5EF4-FFF2-40B4-BE49-F238E27FC236}">
                <a16:creationId xmlns:a16="http://schemas.microsoft.com/office/drawing/2014/main" id="{8CE41A5D-1129-6C80-7B57-E5560D528081}"/>
              </a:ext>
            </a:extLst>
          </p:cNvPr>
          <p:cNvSpPr txBox="1"/>
          <p:nvPr/>
        </p:nvSpPr>
        <p:spPr>
          <a:xfrm>
            <a:off x="9863257" y="4996178"/>
            <a:ext cx="7727941" cy="2523768"/>
          </a:xfrm>
          <a:prstGeom prst="rect">
            <a:avLst/>
          </a:prstGeom>
          <a:noFill/>
        </p:spPr>
        <p:txBody>
          <a:bodyPr wrap="square" lIns="91440" tIns="45720" rIns="91440" bIns="45720" anchor="t">
            <a:spAutoFit/>
          </a:bodyPr>
          <a:lstStyle/>
          <a:p>
            <a:r>
              <a:rPr lang="en-US" sz="1200" b="1">
                <a:ea typeface="Calibri"/>
                <a:cs typeface="Calibri"/>
              </a:rPr>
              <a:t> </a:t>
            </a:r>
            <a:endParaRPr lang="en-US" sz="2000" b="1"/>
          </a:p>
          <a:p>
            <a:r>
              <a:rPr lang="en-US" sz="2000" b="1">
                <a:solidFill>
                  <a:srgbClr val="007FA3"/>
                </a:solidFill>
              </a:rPr>
              <a:t>Key Points:</a:t>
            </a:r>
            <a:endParaRPr lang="en-US">
              <a:solidFill>
                <a:srgbClr val="007FA3"/>
              </a:solidFill>
            </a:endParaRPr>
          </a:p>
          <a:p>
            <a:pPr marL="342900" indent="-342900">
              <a:buAutoNum type="arabicPeriod"/>
            </a:pPr>
            <a:r>
              <a:rPr lang="en-US"/>
              <a:t>Reflection on topics covered today at AHEMS</a:t>
            </a:r>
            <a:endParaRPr lang="en-US">
              <a:ea typeface="Calibri"/>
              <a:cs typeface="Calibri"/>
            </a:endParaRPr>
          </a:p>
          <a:p>
            <a:pPr marL="342900" indent="-342900">
              <a:buAutoNum type="arabicPeriod"/>
            </a:pPr>
            <a:r>
              <a:rPr lang="en-US"/>
              <a:t>Back to basics:</a:t>
            </a:r>
            <a:endParaRPr lang="en-US">
              <a:ea typeface="Calibri"/>
              <a:cs typeface="Calibri"/>
            </a:endParaRPr>
          </a:p>
          <a:p>
            <a:pPr marL="800100" lvl="1" indent="-342900">
              <a:buAutoNum type="alphaLcParenR"/>
            </a:pPr>
            <a:r>
              <a:rPr lang="en-US"/>
              <a:t>WHO are mature students?</a:t>
            </a:r>
            <a:endParaRPr lang="en-US">
              <a:ea typeface="Calibri"/>
              <a:cs typeface="Calibri"/>
            </a:endParaRPr>
          </a:p>
          <a:p>
            <a:pPr marL="800100" lvl="1" indent="-342900">
              <a:buAutoNum type="alphaLcParenR"/>
            </a:pPr>
            <a:r>
              <a:rPr lang="en-US"/>
              <a:t>WHAT is the purpose of education for mature students?</a:t>
            </a:r>
            <a:endParaRPr lang="en-US">
              <a:ea typeface="Calibri"/>
              <a:cs typeface="Calibri"/>
            </a:endParaRPr>
          </a:p>
          <a:p>
            <a:pPr marL="800100" lvl="1" indent="-342900">
              <a:buAutoNum type="alphaLcParenR"/>
            </a:pPr>
            <a:r>
              <a:rPr lang="en-US"/>
              <a:t>WHERE are the programs, policies and services that support </a:t>
            </a:r>
            <a:endParaRPr lang="en-US">
              <a:ea typeface="Calibri"/>
              <a:cs typeface="Calibri"/>
            </a:endParaRPr>
          </a:p>
          <a:p>
            <a:pPr lvl="1"/>
            <a:r>
              <a:rPr lang="en-US"/>
              <a:t>      mature students? </a:t>
            </a:r>
            <a:endParaRPr lang="en-US">
              <a:ea typeface="Calibri"/>
              <a:cs typeface="Calibri"/>
            </a:endParaRPr>
          </a:p>
          <a:p>
            <a:pPr lvl="1"/>
            <a:r>
              <a:rPr lang="en-US"/>
              <a:t>d)    WHEN is the right time for mature students to pursue education?</a:t>
            </a:r>
            <a:endParaRPr lang="en-US">
              <a:ea typeface="Calibri"/>
              <a:cs typeface="Calibri"/>
            </a:endParaRPr>
          </a:p>
        </p:txBody>
      </p:sp>
      <p:pic>
        <p:nvPicPr>
          <p:cNvPr id="32" name="Graphic 31" descr="Users with solid fill">
            <a:extLst>
              <a:ext uri="{FF2B5EF4-FFF2-40B4-BE49-F238E27FC236}">
                <a16:creationId xmlns:a16="http://schemas.microsoft.com/office/drawing/2014/main" id="{779104B7-F689-0849-DA84-92424BF452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4456" y="3150394"/>
            <a:ext cx="914400" cy="914400"/>
          </a:xfrm>
          <a:prstGeom prst="rect">
            <a:avLst/>
          </a:prstGeom>
        </p:spPr>
      </p:pic>
      <p:pic>
        <p:nvPicPr>
          <p:cNvPr id="35" name="Graphic 34" descr="Good Idea with solid fill">
            <a:extLst>
              <a:ext uri="{FF2B5EF4-FFF2-40B4-BE49-F238E27FC236}">
                <a16:creationId xmlns:a16="http://schemas.microsoft.com/office/drawing/2014/main" id="{238A052C-E673-CAC8-EAC1-BC5FED0DE0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4456" y="5829300"/>
            <a:ext cx="610791" cy="682228"/>
          </a:xfrm>
          <a:prstGeom prst="rect">
            <a:avLst/>
          </a:prstGeom>
        </p:spPr>
      </p:pic>
      <p:pic>
        <p:nvPicPr>
          <p:cNvPr id="37" name="Graphic 36" descr="Dance steps with solid fill">
            <a:extLst>
              <a:ext uri="{FF2B5EF4-FFF2-40B4-BE49-F238E27FC236}">
                <a16:creationId xmlns:a16="http://schemas.microsoft.com/office/drawing/2014/main" id="{D17DB921-DC1A-4F63-42CB-474BBAAE35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6597" y="8436768"/>
            <a:ext cx="664369" cy="68222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Woman and classmates sitting in classroom">
            <a:extLst>
              <a:ext uri="{FF2B5EF4-FFF2-40B4-BE49-F238E27FC236}">
                <a16:creationId xmlns:a16="http://schemas.microsoft.com/office/drawing/2014/main" id="{C14193EB-BD39-AF24-F1C4-6F1115625D16}"/>
              </a:ext>
            </a:extLst>
          </p:cNvPr>
          <p:cNvPicPr>
            <a:picLocks noChangeAspect="1"/>
          </p:cNvPicPr>
          <p:nvPr/>
        </p:nvPicPr>
        <p:blipFill>
          <a:blip r:embed="rId2"/>
          <a:srcRect l="4066" r="1817"/>
          <a:stretch/>
        </p:blipFill>
        <p:spPr>
          <a:xfrm>
            <a:off x="3768147" y="10"/>
            <a:ext cx="14504463" cy="10286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810816" y="1154906"/>
            <a:ext cx="8162157" cy="2849868"/>
          </a:xfrm>
          <a:prstGeom prst="rect">
            <a:avLst/>
          </a:prstGeom>
        </p:spPr>
        <p:txBody>
          <a:bodyPr vert="horz" lIns="91440" tIns="45720" rIns="91440" bIns="45720" rtlCol="0" anchor="ctr">
            <a:normAutofit/>
          </a:bodyPr>
          <a:lstStyle/>
          <a:p>
            <a:pPr marL="0" lvl="0" indent="0">
              <a:lnSpc>
                <a:spcPct val="90000"/>
              </a:lnSpc>
              <a:spcBef>
                <a:spcPct val="0"/>
              </a:spcBef>
              <a:spcAft>
                <a:spcPts val="600"/>
              </a:spcAft>
            </a:pPr>
            <a:r>
              <a:rPr lang="en-US" sz="6000" b="1" u="none" spc="63">
                <a:solidFill>
                  <a:srgbClr val="007FA3"/>
                </a:solidFill>
                <a:latin typeface="Arial"/>
                <a:ea typeface="+mj-ea"/>
                <a:cs typeface="Arial"/>
                <a:sym typeface="Arial"/>
              </a:rPr>
              <a:t>Where </a:t>
            </a:r>
            <a:r>
              <a:rPr lang="en-US" sz="6000" u="none" spc="63">
                <a:solidFill>
                  <a:srgbClr val="007FA3"/>
                </a:solidFill>
                <a:latin typeface="Arial"/>
                <a:ea typeface="+mj-ea"/>
                <a:cs typeface="Arial"/>
                <a:sym typeface="Arial"/>
              </a:rPr>
              <a:t>are the programs that support Mature Students</a:t>
            </a:r>
            <a:r>
              <a:rPr lang="en-US" sz="6000" spc="63">
                <a:solidFill>
                  <a:srgbClr val="007FA3"/>
                </a:solidFill>
                <a:latin typeface="Arial"/>
                <a:ea typeface="+mj-ea"/>
                <a:cs typeface="Arial"/>
                <a:sym typeface="Arial"/>
              </a:rPr>
              <a:t>? </a:t>
            </a:r>
            <a:endParaRPr lang="en-US" sz="6000" u="none" spc="63">
              <a:solidFill>
                <a:srgbClr val="007FA3"/>
              </a:solidFill>
              <a:latin typeface="Arial"/>
              <a:ea typeface="+mj-ea"/>
              <a:cs typeface="Arial"/>
            </a:endParaRPr>
          </a:p>
        </p:txBody>
      </p:sp>
      <p:sp>
        <p:nvSpPr>
          <p:cNvPr id="8" name="TextBox 7">
            <a:extLst>
              <a:ext uri="{FF2B5EF4-FFF2-40B4-BE49-F238E27FC236}">
                <a16:creationId xmlns:a16="http://schemas.microsoft.com/office/drawing/2014/main" id="{89216A23-B87F-E78B-4D15-4E14FE13FC39}"/>
              </a:ext>
            </a:extLst>
          </p:cNvPr>
          <p:cNvSpPr txBox="1"/>
          <p:nvPr/>
        </p:nvSpPr>
        <p:spPr>
          <a:xfrm>
            <a:off x="548404" y="3651301"/>
            <a:ext cx="6442179" cy="5614143"/>
          </a:xfrm>
          <a:prstGeom prst="rect">
            <a:avLst/>
          </a:prstGeom>
        </p:spPr>
        <p:txBody>
          <a:bodyPr vert="horz" lIns="91440" tIns="45720" rIns="91440" bIns="45720" rtlCol="0">
            <a:normAutofit fontScale="92500" lnSpcReduction="10000"/>
          </a:bodyPr>
          <a:lstStyle/>
          <a:p>
            <a:pPr marL="457200" indent="-228600">
              <a:lnSpc>
                <a:spcPct val="90000"/>
              </a:lnSpc>
              <a:spcAft>
                <a:spcPts val="600"/>
              </a:spcAft>
              <a:buFont typeface="Arial" panose="020B0604020202020204" pitchFamily="34" charset="0"/>
              <a:buChar char="•"/>
            </a:pPr>
            <a:endParaRPr lang="en-US" sz="3000">
              <a:effectLst/>
              <a:latin typeface="Arial"/>
              <a:cs typeface="Arial"/>
            </a:endParaRPr>
          </a:p>
          <a:p>
            <a:pPr marL="457200" indent="-228600">
              <a:lnSpc>
                <a:spcPct val="90000"/>
              </a:lnSpc>
              <a:spcAft>
                <a:spcPts val="600"/>
              </a:spcAft>
              <a:buFont typeface="Arial" panose="020B0604020202020204" pitchFamily="34" charset="0"/>
              <a:buChar char="•"/>
            </a:pPr>
            <a:r>
              <a:rPr lang="en-US" sz="3000">
                <a:effectLst/>
                <a:latin typeface="Arial"/>
                <a:cs typeface="Arial"/>
              </a:rPr>
              <a:t>Universal Design for Learning (UDL)</a:t>
            </a:r>
            <a:endParaRPr lang="en-US" sz="3000">
              <a:latin typeface="Arial"/>
              <a:cs typeface="Arial"/>
            </a:endParaRPr>
          </a:p>
          <a:p>
            <a:pPr marL="457200" indent="-228600">
              <a:lnSpc>
                <a:spcPct val="90000"/>
              </a:lnSpc>
              <a:spcAft>
                <a:spcPts val="600"/>
              </a:spcAft>
              <a:buFont typeface="Arial" panose="020B0604020202020204" pitchFamily="34" charset="0"/>
              <a:buChar char="•"/>
            </a:pPr>
            <a:r>
              <a:rPr lang="en-US" sz="3000">
                <a:effectLst/>
                <a:latin typeface="Arial"/>
                <a:cs typeface="Arial"/>
              </a:rPr>
              <a:t>Higher E</a:t>
            </a:r>
            <a:r>
              <a:rPr lang="en-US" sz="3000">
                <a:latin typeface="Arial"/>
                <a:cs typeface="Arial"/>
              </a:rPr>
              <a:t>ducation Institutions</a:t>
            </a:r>
          </a:p>
          <a:p>
            <a:pPr marL="457200" indent="-228600">
              <a:lnSpc>
                <a:spcPct val="90000"/>
              </a:lnSpc>
              <a:spcAft>
                <a:spcPts val="600"/>
              </a:spcAft>
              <a:buFont typeface="Arial" panose="020B0604020202020204" pitchFamily="34" charset="0"/>
              <a:buChar char="•"/>
            </a:pPr>
            <a:r>
              <a:rPr lang="en-US" sz="3000">
                <a:effectLst/>
                <a:latin typeface="Arial"/>
                <a:cs typeface="Arial"/>
              </a:rPr>
              <a:t>Adult Learning Networks (Canadian Association for the Study of Adult Education, CA</a:t>
            </a:r>
            <a:r>
              <a:rPr lang="en-US" sz="3000">
                <a:latin typeface="Arial"/>
                <a:cs typeface="Arial"/>
              </a:rPr>
              <a:t>SAE) and National Adult Education Professional Development Consortium (NAPC)</a:t>
            </a:r>
          </a:p>
          <a:p>
            <a:pPr marL="457200" indent="-228600">
              <a:lnSpc>
                <a:spcPct val="90000"/>
              </a:lnSpc>
              <a:spcAft>
                <a:spcPts val="600"/>
              </a:spcAft>
              <a:buFont typeface="Arial" panose="020B0604020202020204" pitchFamily="34" charset="0"/>
              <a:buChar char="•"/>
            </a:pPr>
            <a:r>
              <a:rPr lang="en-US" sz="3000">
                <a:latin typeface="Arial"/>
                <a:cs typeface="Arial"/>
              </a:rPr>
              <a:t>Research organizations: HEQCO</a:t>
            </a:r>
          </a:p>
          <a:p>
            <a:pPr marL="457200" indent="-228600">
              <a:lnSpc>
                <a:spcPct val="90000"/>
              </a:lnSpc>
              <a:spcAft>
                <a:spcPts val="600"/>
              </a:spcAft>
              <a:buFont typeface="Arial" panose="020B0604020202020204" pitchFamily="34" charset="0"/>
              <a:buChar char="•"/>
            </a:pPr>
            <a:r>
              <a:rPr lang="en-US" sz="3000">
                <a:effectLst/>
                <a:latin typeface="Arial"/>
                <a:cs typeface="Arial"/>
              </a:rPr>
              <a:t>Community Organizations</a:t>
            </a:r>
          </a:p>
          <a:p>
            <a:pPr marL="457200" indent="-228600">
              <a:lnSpc>
                <a:spcPct val="90000"/>
              </a:lnSpc>
              <a:spcAft>
                <a:spcPts val="600"/>
              </a:spcAft>
              <a:buFont typeface="Arial" panose="020B0604020202020204" pitchFamily="34" charset="0"/>
              <a:buChar char="•"/>
            </a:pPr>
            <a:r>
              <a:rPr lang="en-US" sz="3000">
                <a:latin typeface="Arial"/>
                <a:cs typeface="Arial"/>
              </a:rPr>
              <a:t>Online Directories: </a:t>
            </a:r>
            <a:r>
              <a:rPr lang="en-US" sz="3000" err="1">
                <a:latin typeface="Arial"/>
                <a:cs typeface="Arial"/>
              </a:rPr>
              <a:t>Edugraph</a:t>
            </a:r>
            <a:r>
              <a:rPr lang="en-US" sz="3000">
                <a:latin typeface="Arial"/>
                <a:cs typeface="Arial"/>
              </a:rPr>
              <a:t>; Adult Learning Canada</a:t>
            </a:r>
          </a:p>
          <a:p>
            <a:pPr marL="457200" indent="-228600">
              <a:lnSpc>
                <a:spcPct val="90000"/>
              </a:lnSpc>
              <a:spcAft>
                <a:spcPts val="600"/>
              </a:spcAft>
              <a:buFont typeface="Arial" panose="020B0604020202020204" pitchFamily="34" charset="0"/>
              <a:buChar char="•"/>
            </a:pPr>
            <a:r>
              <a:rPr lang="en-US" sz="3000">
                <a:effectLst/>
                <a:latin typeface="Arial"/>
                <a:cs typeface="Arial"/>
              </a:rPr>
              <a:t>Government resources: MTCU</a:t>
            </a:r>
          </a:p>
          <a:p>
            <a:pPr marL="228600">
              <a:lnSpc>
                <a:spcPct val="90000"/>
              </a:lnSpc>
              <a:spcAft>
                <a:spcPts val="600"/>
              </a:spcAft>
            </a:pPr>
            <a:endParaRPr lang="en-US" sz="3000">
              <a:effectLst/>
              <a:latin typeface="Arial"/>
              <a:cs typeface="Arial"/>
            </a:endParaRPr>
          </a:p>
        </p:txBody>
      </p:sp>
      <p:sp>
        <p:nvSpPr>
          <p:cNvPr id="3" name="TextBox 3"/>
          <p:cNvSpPr txBox="1"/>
          <p:nvPr/>
        </p:nvSpPr>
        <p:spPr>
          <a:xfrm>
            <a:off x="7278624" y="1382538"/>
            <a:ext cx="10863072" cy="1026050"/>
          </a:xfrm>
          <a:prstGeom prst="rect">
            <a:avLst/>
          </a:prstGeom>
        </p:spPr>
        <p:txBody>
          <a:bodyPr wrap="square" lIns="0" tIns="0" rIns="0" bIns="0" rtlCol="0" anchor="t">
            <a:spAutoFit/>
          </a:bodyPr>
          <a:lstStyle/>
          <a:p>
            <a:pPr marL="342900" lvl="0" indent="-342900">
              <a:lnSpc>
                <a:spcPct val="115000"/>
              </a:lnSpc>
              <a:spcAft>
                <a:spcPts val="800"/>
              </a:spcAft>
              <a:buSzPts val="1000"/>
              <a:buFont typeface="Symbol" panose="05050102010706020507" pitchFamily="18" charset="2"/>
              <a:buChar char=""/>
              <a:tabLst>
                <a:tab pos="457200" algn="l"/>
              </a:tabLst>
            </a:pPr>
            <a:endParaRPr lang="en-CA" sz="2800" kern="100">
              <a:effectLst/>
              <a:latin typeface="Aptos" panose="020B0004020202020204" pitchFamily="34" charset="0"/>
              <a:ea typeface="Aptos" panose="020B0004020202020204" pitchFamily="34" charset="0"/>
              <a:cs typeface="Times New Roman" panose="02020603050405020304" pitchFamily="18" charset="0"/>
            </a:endParaRPr>
          </a:p>
          <a:p>
            <a:pPr algn="l">
              <a:lnSpc>
                <a:spcPts val="3639"/>
              </a:lnSpc>
            </a:pPr>
            <a:endParaRPr lang="en-US" sz="2799">
              <a:solidFill>
                <a:srgbClr val="1E3765"/>
              </a:solidFill>
              <a:latin typeface="Arial"/>
              <a:ea typeface="Arial"/>
              <a:cs typeface="Arial"/>
              <a:sym typeface="Arial"/>
            </a:endParaRPr>
          </a:p>
        </p:txBody>
      </p:sp>
      <p:grpSp>
        <p:nvGrpSpPr>
          <p:cNvPr id="18" name="Group 9">
            <a:extLst>
              <a:ext uri="{FF2B5EF4-FFF2-40B4-BE49-F238E27FC236}">
                <a16:creationId xmlns:a16="http://schemas.microsoft.com/office/drawing/2014/main" id="{13231EB9-393A-2660-0E88-76D860D7B3FE}"/>
              </a:ext>
            </a:extLst>
          </p:cNvPr>
          <p:cNvGrpSpPr/>
          <p:nvPr/>
        </p:nvGrpSpPr>
        <p:grpSpPr>
          <a:xfrm>
            <a:off x="1837024" y="8988060"/>
            <a:ext cx="3387758" cy="995343"/>
            <a:chOff x="0" y="-66675"/>
            <a:chExt cx="4517010" cy="1327124"/>
          </a:xfrm>
        </p:grpSpPr>
        <p:sp>
          <p:nvSpPr>
            <p:cNvPr id="16" name="TextBox 10">
              <a:extLst>
                <a:ext uri="{FF2B5EF4-FFF2-40B4-BE49-F238E27FC236}">
                  <a16:creationId xmlns:a16="http://schemas.microsoft.com/office/drawing/2014/main" id="{C90C79F4-21A6-AEB0-B573-F01B06937CCC}"/>
                </a:ext>
              </a:extLst>
            </p:cNvPr>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a:t>
              </a:r>
              <a:r>
                <a:rPr lang="en-US" sz="2200" spc="-65">
                  <a:solidFill>
                    <a:srgbClr val="1E3765"/>
                  </a:solidFill>
                  <a:latin typeface="Arial Bold"/>
                  <a:ea typeface="Arial Bold"/>
                  <a:cs typeface="Arial Bold"/>
                  <a:sym typeface="Arial Bold"/>
                </a:rPr>
                <a:t>2</a:t>
              </a:r>
              <a:r>
                <a:rPr lang="en-US" sz="2200" u="none" spc="-65">
                  <a:solidFill>
                    <a:srgbClr val="1E3765"/>
                  </a:solidFill>
                  <a:latin typeface="Arial Bold"/>
                  <a:ea typeface="Arial Bold"/>
                  <a:cs typeface="Arial Bold"/>
                  <a:sym typeface="Arial Bold"/>
                </a:rPr>
                <a:t>:</a:t>
              </a:r>
            </a:p>
          </p:txBody>
        </p:sp>
        <p:sp>
          <p:nvSpPr>
            <p:cNvPr id="17" name="TextBox 11">
              <a:extLst>
                <a:ext uri="{FF2B5EF4-FFF2-40B4-BE49-F238E27FC236}">
                  <a16:creationId xmlns:a16="http://schemas.microsoft.com/office/drawing/2014/main" id="{96BFFC89-65EE-EE89-1860-E9BD7D0AE335}"/>
                </a:ext>
              </a:extLst>
            </p:cNvPr>
            <p:cNvSpPr txBox="1"/>
            <p:nvPr/>
          </p:nvSpPr>
          <p:spPr>
            <a:xfrm>
              <a:off x="0" y="439712"/>
              <a:ext cx="4517010" cy="820737"/>
            </a:xfrm>
            <a:prstGeom prst="rect">
              <a:avLst/>
            </a:prstGeom>
          </p:spPr>
          <p:txBody>
            <a:bodyPr lIns="0" tIns="0" rIns="0" bIns="0" rtlCol="0" anchor="t">
              <a:spAutoFit/>
            </a:bodyPr>
            <a:lstStyle/>
            <a:p>
              <a:pPr>
                <a:spcBef>
                  <a:spcPct val="0"/>
                </a:spcBef>
              </a:pPr>
              <a:r>
                <a:rPr lang="en-US" sz="2000">
                  <a:solidFill>
                    <a:srgbClr val="1E3765"/>
                  </a:solidFill>
                  <a:latin typeface="Arial"/>
                  <a:ea typeface="Arial"/>
                  <a:cs typeface="Arial"/>
                  <a:sym typeface="Arial"/>
                </a:rPr>
                <a:t>Reflections on Mature Students in Higher Education</a:t>
              </a:r>
              <a:endParaRPr lang="en-US"/>
            </a:p>
          </p:txBody>
        </p:sp>
      </p:grpSp>
      <p:grpSp>
        <p:nvGrpSpPr>
          <p:cNvPr id="23" name="Group 23">
            <a:extLst>
              <a:ext uri="{FF2B5EF4-FFF2-40B4-BE49-F238E27FC236}">
                <a16:creationId xmlns:a16="http://schemas.microsoft.com/office/drawing/2014/main" id="{75ABEF0A-2D6A-D339-2D39-21615F794251}"/>
              </a:ext>
            </a:extLst>
          </p:cNvPr>
          <p:cNvGrpSpPr/>
          <p:nvPr/>
        </p:nvGrpSpPr>
        <p:grpSpPr>
          <a:xfrm>
            <a:off x="576626" y="9060101"/>
            <a:ext cx="967232" cy="941832"/>
            <a:chOff x="-12700" y="-12700"/>
            <a:chExt cx="12090401" cy="11772901"/>
          </a:xfrm>
        </p:grpSpPr>
        <p:sp>
          <p:nvSpPr>
            <p:cNvPr id="22" name="Freeform 24">
              <a:extLst>
                <a:ext uri="{FF2B5EF4-FFF2-40B4-BE49-F238E27FC236}">
                  <a16:creationId xmlns:a16="http://schemas.microsoft.com/office/drawing/2014/main" id="{7DA062A5-8397-0208-7B89-D7BEA4818866}"/>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pic>
        <p:nvPicPr>
          <p:cNvPr id="25" name="Graphic 24" descr="Good Idea with solid fill">
            <a:extLst>
              <a:ext uri="{FF2B5EF4-FFF2-40B4-BE49-F238E27FC236}">
                <a16:creationId xmlns:a16="http://schemas.microsoft.com/office/drawing/2014/main" id="{1D973AAA-E91F-0821-4B2B-1C9B0DC1FB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600" y="9199210"/>
            <a:ext cx="610791" cy="682228"/>
          </a:xfrm>
          <a:prstGeom prst="rect">
            <a:avLst/>
          </a:prstGeom>
        </p:spPr>
      </p:pic>
    </p:spTree>
    <p:extLst>
      <p:ext uri="{BB962C8B-B14F-4D97-AF65-F5344CB8AC3E}">
        <p14:creationId xmlns:p14="http://schemas.microsoft.com/office/powerpoint/2010/main" val="1260606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48297" y="1483109"/>
            <a:ext cx="8089297" cy="3102260"/>
          </a:xfrm>
          <a:prstGeom prst="rect">
            <a:avLst/>
          </a:prstGeom>
        </p:spPr>
        <p:txBody>
          <a:bodyPr wrap="square" lIns="0" tIns="0" rIns="0" bIns="0" rtlCol="0" anchor="t">
            <a:spAutoFit/>
          </a:bodyPr>
          <a:lstStyle/>
          <a:p>
            <a:pPr marL="0" lvl="0" indent="0" algn="ctr">
              <a:lnSpc>
                <a:spcPts val="8319"/>
              </a:lnSpc>
              <a:spcBef>
                <a:spcPct val="0"/>
              </a:spcBef>
            </a:pPr>
            <a:r>
              <a:rPr lang="en-US" sz="6000" b="1" u="none" spc="63">
                <a:solidFill>
                  <a:srgbClr val="227C9D"/>
                </a:solidFill>
                <a:latin typeface="Arial"/>
                <a:ea typeface="Arial"/>
                <a:cs typeface="Arial"/>
                <a:sym typeface="Arial"/>
              </a:rPr>
              <a:t>When </a:t>
            </a:r>
            <a:r>
              <a:rPr lang="en-US" sz="6000" u="none" spc="63">
                <a:solidFill>
                  <a:srgbClr val="227C9D"/>
                </a:solidFill>
                <a:latin typeface="Arial"/>
                <a:ea typeface="Arial"/>
                <a:cs typeface="Arial"/>
                <a:sym typeface="Arial"/>
              </a:rPr>
              <a:t>is the appropriate time for further study? </a:t>
            </a:r>
          </a:p>
        </p:txBody>
      </p:sp>
      <p:sp>
        <p:nvSpPr>
          <p:cNvPr id="6" name="TextBox 2">
            <a:extLst>
              <a:ext uri="{FF2B5EF4-FFF2-40B4-BE49-F238E27FC236}">
                <a16:creationId xmlns:a16="http://schemas.microsoft.com/office/drawing/2014/main" id="{8FFEA11F-A8F8-555E-4F24-4D9F561323B0}"/>
              </a:ext>
            </a:extLst>
          </p:cNvPr>
          <p:cNvSpPr txBox="1"/>
          <p:nvPr/>
        </p:nvSpPr>
        <p:spPr>
          <a:xfrm>
            <a:off x="9866414" y="5288394"/>
            <a:ext cx="6589110" cy="2037866"/>
          </a:xfrm>
          <a:prstGeom prst="rect">
            <a:avLst/>
          </a:prstGeom>
        </p:spPr>
        <p:txBody>
          <a:bodyPr wrap="square" lIns="0" tIns="0" rIns="0" bIns="0" rtlCol="0" anchor="t">
            <a:spAutoFit/>
          </a:bodyPr>
          <a:lstStyle/>
          <a:p>
            <a:pPr marL="0" lvl="0" indent="0" algn="ctr">
              <a:lnSpc>
                <a:spcPts val="8319"/>
              </a:lnSpc>
              <a:spcBef>
                <a:spcPct val="0"/>
              </a:spcBef>
            </a:pPr>
            <a:r>
              <a:rPr lang="en-US" sz="6000" u="none" spc="63">
                <a:solidFill>
                  <a:srgbClr val="227C9D"/>
                </a:solidFill>
                <a:latin typeface="Arial"/>
                <a:ea typeface="Arial"/>
                <a:cs typeface="Arial"/>
                <a:sym typeface="Arial"/>
              </a:rPr>
              <a:t>There is a </a:t>
            </a:r>
            <a:r>
              <a:rPr lang="en-US" sz="6000" b="1" u="none" spc="63">
                <a:solidFill>
                  <a:srgbClr val="227C9D"/>
                </a:solidFill>
                <a:latin typeface="Arial"/>
                <a:ea typeface="Arial"/>
                <a:cs typeface="Arial"/>
                <a:sym typeface="Arial"/>
              </a:rPr>
              <a:t>short </a:t>
            </a:r>
            <a:r>
              <a:rPr lang="en-US" sz="6000" spc="63">
                <a:solidFill>
                  <a:srgbClr val="227C9D"/>
                </a:solidFill>
                <a:latin typeface="Arial"/>
                <a:ea typeface="Arial"/>
                <a:cs typeface="Arial"/>
                <a:sym typeface="Arial"/>
              </a:rPr>
              <a:t>and</a:t>
            </a:r>
            <a:r>
              <a:rPr lang="en-US" sz="6000" u="none" spc="63">
                <a:solidFill>
                  <a:srgbClr val="227C9D"/>
                </a:solidFill>
                <a:latin typeface="Arial"/>
                <a:ea typeface="Arial"/>
                <a:cs typeface="Arial"/>
                <a:sym typeface="Arial"/>
              </a:rPr>
              <a:t> </a:t>
            </a:r>
            <a:r>
              <a:rPr lang="en-US" sz="6000" b="1" u="none" spc="63">
                <a:solidFill>
                  <a:srgbClr val="227C9D"/>
                </a:solidFill>
                <a:latin typeface="Arial"/>
                <a:ea typeface="Arial"/>
                <a:cs typeface="Arial"/>
                <a:sym typeface="Arial"/>
              </a:rPr>
              <a:t>long </a:t>
            </a:r>
            <a:r>
              <a:rPr lang="en-US" sz="6000" u="none" spc="63">
                <a:solidFill>
                  <a:srgbClr val="227C9D"/>
                </a:solidFill>
                <a:latin typeface="Arial"/>
                <a:ea typeface="Arial"/>
                <a:cs typeface="Arial"/>
                <a:sym typeface="Arial"/>
              </a:rPr>
              <a:t>answer</a:t>
            </a:r>
            <a:endParaRPr lang="en-US" sz="6000" u="none" spc="63">
              <a:solidFill>
                <a:srgbClr val="227C9D"/>
              </a:solidFill>
              <a:latin typeface="Arial"/>
              <a:ea typeface="Arial"/>
              <a:cs typeface="Arial"/>
            </a:endParaRPr>
          </a:p>
        </p:txBody>
      </p:sp>
      <p:pic>
        <p:nvPicPr>
          <p:cNvPr id="8" name="Picture 7" descr="Smiling young man in focus seated with three other people out of focus">
            <a:extLst>
              <a:ext uri="{FF2B5EF4-FFF2-40B4-BE49-F238E27FC236}">
                <a16:creationId xmlns:a16="http://schemas.microsoft.com/office/drawing/2014/main" id="{60D35E28-9282-B706-2DF9-E357A8FF3E0D}"/>
              </a:ext>
            </a:extLst>
          </p:cNvPr>
          <p:cNvPicPr>
            <a:picLocks noChangeAspect="1"/>
          </p:cNvPicPr>
          <p:nvPr/>
        </p:nvPicPr>
        <p:blipFill>
          <a:blip r:embed="rId2"/>
          <a:srcRect l="9385" t="-326" r="15846" b="226"/>
          <a:stretch/>
        </p:blipFill>
        <p:spPr>
          <a:xfrm>
            <a:off x="-625" y="1197359"/>
            <a:ext cx="8689090" cy="7899755"/>
          </a:xfrm>
          <a:prstGeom prst="rect">
            <a:avLst/>
          </a:prstGeom>
        </p:spPr>
      </p:pic>
    </p:spTree>
    <p:extLst>
      <p:ext uri="{BB962C8B-B14F-4D97-AF65-F5344CB8AC3E}">
        <p14:creationId xmlns:p14="http://schemas.microsoft.com/office/powerpoint/2010/main" val="1109770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5251" y="2564324"/>
            <a:ext cx="10625328" cy="985141"/>
          </a:xfrm>
          <a:prstGeom prst="rect">
            <a:avLst/>
          </a:prstGeom>
        </p:spPr>
        <p:txBody>
          <a:bodyPr wrap="square" lIns="0" tIns="0" rIns="0" bIns="0" rtlCol="0" anchor="t">
            <a:spAutoFit/>
          </a:bodyPr>
          <a:lstStyle/>
          <a:p>
            <a:pPr marL="0" lvl="0" indent="0" algn="ctr">
              <a:lnSpc>
                <a:spcPts val="8319"/>
              </a:lnSpc>
              <a:spcBef>
                <a:spcPct val="0"/>
              </a:spcBef>
            </a:pPr>
            <a:r>
              <a:rPr lang="en-US" sz="6000" b="1" u="none" spc="63">
                <a:solidFill>
                  <a:srgbClr val="227C9D"/>
                </a:solidFill>
                <a:latin typeface="Arial"/>
                <a:ea typeface="Arial"/>
                <a:cs typeface="Arial"/>
                <a:sym typeface="Arial"/>
              </a:rPr>
              <a:t>Short answer </a:t>
            </a:r>
            <a:endParaRPr lang="en-US" sz="6000" u="none" spc="63">
              <a:solidFill>
                <a:srgbClr val="227C9D"/>
              </a:solidFill>
              <a:latin typeface="Arial"/>
              <a:ea typeface="Arial"/>
              <a:cs typeface="Arial"/>
            </a:endParaRPr>
          </a:p>
        </p:txBody>
      </p:sp>
      <p:sp>
        <p:nvSpPr>
          <p:cNvPr id="6" name="TextBox 2">
            <a:extLst>
              <a:ext uri="{FF2B5EF4-FFF2-40B4-BE49-F238E27FC236}">
                <a16:creationId xmlns:a16="http://schemas.microsoft.com/office/drawing/2014/main" id="{8FFEA11F-A8F8-555E-4F24-4D9F561323B0}"/>
              </a:ext>
            </a:extLst>
          </p:cNvPr>
          <p:cNvSpPr txBox="1"/>
          <p:nvPr/>
        </p:nvSpPr>
        <p:spPr>
          <a:xfrm>
            <a:off x="-871395" y="4478279"/>
            <a:ext cx="10625328" cy="2073003"/>
          </a:xfrm>
          <a:prstGeom prst="rect">
            <a:avLst/>
          </a:prstGeom>
        </p:spPr>
        <p:txBody>
          <a:bodyPr wrap="square" lIns="0" tIns="0" rIns="0" bIns="0" rtlCol="0" anchor="t">
            <a:spAutoFit/>
          </a:bodyPr>
          <a:lstStyle/>
          <a:p>
            <a:pPr algn="ctr">
              <a:lnSpc>
                <a:spcPts val="8319"/>
              </a:lnSpc>
              <a:spcBef>
                <a:spcPct val="0"/>
              </a:spcBef>
            </a:pPr>
            <a:r>
              <a:rPr lang="en-US" sz="6000" u="none" spc="63">
                <a:solidFill>
                  <a:srgbClr val="227C9D"/>
                </a:solidFill>
                <a:latin typeface="Arial"/>
                <a:ea typeface="Arial"/>
                <a:cs typeface="Arial"/>
                <a:sym typeface="Arial"/>
              </a:rPr>
              <a:t>Anytime</a:t>
            </a:r>
            <a:r>
              <a:rPr lang="en-US" sz="5400" u="none" spc="63">
                <a:solidFill>
                  <a:srgbClr val="227C9D"/>
                </a:solidFill>
                <a:latin typeface="Arial"/>
                <a:ea typeface="Arial"/>
                <a:cs typeface="Arial"/>
                <a:sym typeface="Arial"/>
              </a:rPr>
              <a:t>, </a:t>
            </a:r>
            <a:endParaRPr lang="en-US" sz="1400">
              <a:sym typeface="Arial"/>
            </a:endParaRPr>
          </a:p>
          <a:p>
            <a:pPr marL="0" lvl="0" indent="0" algn="ctr">
              <a:lnSpc>
                <a:spcPts val="8319"/>
              </a:lnSpc>
              <a:spcBef>
                <a:spcPct val="0"/>
              </a:spcBef>
            </a:pPr>
            <a:r>
              <a:rPr lang="en-US" sz="6000" u="none" spc="63">
                <a:solidFill>
                  <a:srgbClr val="227C9D"/>
                </a:solidFill>
                <a:latin typeface="Arial"/>
                <a:ea typeface="Arial"/>
                <a:cs typeface="Arial"/>
                <a:sym typeface="Arial"/>
              </a:rPr>
              <a:t>all the time.</a:t>
            </a:r>
            <a:endParaRPr lang="en-US" sz="6000">
              <a:ea typeface="Calibri"/>
              <a:cs typeface="Calibri"/>
            </a:endParaRPr>
          </a:p>
        </p:txBody>
      </p:sp>
      <p:pic>
        <p:nvPicPr>
          <p:cNvPr id="8" name="Picture 7" descr="Kid hugging neck of mature woman while outdoors">
            <a:extLst>
              <a:ext uri="{FF2B5EF4-FFF2-40B4-BE49-F238E27FC236}">
                <a16:creationId xmlns:a16="http://schemas.microsoft.com/office/drawing/2014/main" id="{22B07B85-B380-DE6A-2D7C-29F96219A451}"/>
              </a:ext>
            </a:extLst>
          </p:cNvPr>
          <p:cNvPicPr>
            <a:picLocks noChangeAspect="1"/>
          </p:cNvPicPr>
          <p:nvPr/>
        </p:nvPicPr>
        <p:blipFill>
          <a:blip r:embed="rId2"/>
          <a:srcRect l="11579" t="-783" r="7193"/>
          <a:stretch/>
        </p:blipFill>
        <p:spPr>
          <a:xfrm>
            <a:off x="8616909" y="1112108"/>
            <a:ext cx="9673605" cy="8076409"/>
          </a:xfrm>
          <a:prstGeom prst="rect">
            <a:avLst/>
          </a:prstGeom>
        </p:spPr>
      </p:pic>
      <p:grpSp>
        <p:nvGrpSpPr>
          <p:cNvPr id="12" name="Group 9">
            <a:extLst>
              <a:ext uri="{FF2B5EF4-FFF2-40B4-BE49-F238E27FC236}">
                <a16:creationId xmlns:a16="http://schemas.microsoft.com/office/drawing/2014/main" id="{46BF20CE-4F02-F809-3ADE-3CFCCDBEFA7A}"/>
              </a:ext>
            </a:extLst>
          </p:cNvPr>
          <p:cNvGrpSpPr/>
          <p:nvPr/>
        </p:nvGrpSpPr>
        <p:grpSpPr>
          <a:xfrm>
            <a:off x="1694149" y="8977697"/>
            <a:ext cx="3387758" cy="995343"/>
            <a:chOff x="0" y="-66675"/>
            <a:chExt cx="4517010" cy="1327124"/>
          </a:xfrm>
        </p:grpSpPr>
        <p:sp>
          <p:nvSpPr>
            <p:cNvPr id="10" name="TextBox 10">
              <a:extLst>
                <a:ext uri="{FF2B5EF4-FFF2-40B4-BE49-F238E27FC236}">
                  <a16:creationId xmlns:a16="http://schemas.microsoft.com/office/drawing/2014/main" id="{7A4950F3-5D8F-188D-0C75-5F10AFBB8CD9}"/>
                </a:ext>
              </a:extLst>
            </p:cNvPr>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a:t>
              </a:r>
              <a:r>
                <a:rPr lang="en-US" sz="2200" spc="-65">
                  <a:solidFill>
                    <a:srgbClr val="1E3765"/>
                  </a:solidFill>
                  <a:latin typeface="Arial Bold"/>
                  <a:ea typeface="Arial Bold"/>
                  <a:cs typeface="Arial Bold"/>
                  <a:sym typeface="Arial Bold"/>
                </a:rPr>
                <a:t>2</a:t>
              </a:r>
              <a:r>
                <a:rPr lang="en-US" sz="2200" u="none" spc="-65">
                  <a:solidFill>
                    <a:srgbClr val="1E3765"/>
                  </a:solidFill>
                  <a:latin typeface="Arial Bold"/>
                  <a:ea typeface="Arial Bold"/>
                  <a:cs typeface="Arial Bold"/>
                  <a:sym typeface="Arial Bold"/>
                </a:rPr>
                <a:t>:</a:t>
              </a:r>
            </a:p>
          </p:txBody>
        </p:sp>
        <p:sp>
          <p:nvSpPr>
            <p:cNvPr id="11" name="TextBox 11">
              <a:extLst>
                <a:ext uri="{FF2B5EF4-FFF2-40B4-BE49-F238E27FC236}">
                  <a16:creationId xmlns:a16="http://schemas.microsoft.com/office/drawing/2014/main" id="{5A052350-B695-3169-0907-C567773AF49A}"/>
                </a:ext>
              </a:extLst>
            </p:cNvPr>
            <p:cNvSpPr txBox="1"/>
            <p:nvPr/>
          </p:nvSpPr>
          <p:spPr>
            <a:xfrm>
              <a:off x="0" y="439712"/>
              <a:ext cx="4517010" cy="820737"/>
            </a:xfrm>
            <a:prstGeom prst="rect">
              <a:avLst/>
            </a:prstGeom>
          </p:spPr>
          <p:txBody>
            <a:bodyPr lIns="0" tIns="0" rIns="0" bIns="0" rtlCol="0" anchor="t">
              <a:spAutoFit/>
            </a:bodyPr>
            <a:lstStyle/>
            <a:p>
              <a:pPr>
                <a:spcBef>
                  <a:spcPct val="0"/>
                </a:spcBef>
              </a:pPr>
              <a:r>
                <a:rPr lang="en-US" sz="2000">
                  <a:solidFill>
                    <a:srgbClr val="1E3765"/>
                  </a:solidFill>
                  <a:latin typeface="Arial"/>
                  <a:ea typeface="Arial"/>
                  <a:cs typeface="Arial"/>
                  <a:sym typeface="Arial"/>
                </a:rPr>
                <a:t>Reflections on Mature Students in Higher Education</a:t>
              </a:r>
              <a:endParaRPr lang="en-US"/>
            </a:p>
          </p:txBody>
        </p:sp>
      </p:grpSp>
      <p:grpSp>
        <p:nvGrpSpPr>
          <p:cNvPr id="15" name="Group 23">
            <a:extLst>
              <a:ext uri="{FF2B5EF4-FFF2-40B4-BE49-F238E27FC236}">
                <a16:creationId xmlns:a16="http://schemas.microsoft.com/office/drawing/2014/main" id="{D5E2728B-9E4F-3089-EE58-191E496C3459}"/>
              </a:ext>
            </a:extLst>
          </p:cNvPr>
          <p:cNvGrpSpPr/>
          <p:nvPr/>
        </p:nvGrpSpPr>
        <p:grpSpPr>
          <a:xfrm>
            <a:off x="405529" y="8922738"/>
            <a:ext cx="967232" cy="941832"/>
            <a:chOff x="-12700" y="-12700"/>
            <a:chExt cx="12090401" cy="11772901"/>
          </a:xfrm>
        </p:grpSpPr>
        <p:sp>
          <p:nvSpPr>
            <p:cNvPr id="14" name="Freeform 24">
              <a:extLst>
                <a:ext uri="{FF2B5EF4-FFF2-40B4-BE49-F238E27FC236}">
                  <a16:creationId xmlns:a16="http://schemas.microsoft.com/office/drawing/2014/main" id="{A3073528-5EC8-0541-BBD5-9C5D1CAC5617}"/>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pic>
        <p:nvPicPr>
          <p:cNvPr id="17" name="Graphic 16" descr="Good Idea with solid fill">
            <a:extLst>
              <a:ext uri="{FF2B5EF4-FFF2-40B4-BE49-F238E27FC236}">
                <a16:creationId xmlns:a16="http://schemas.microsoft.com/office/drawing/2014/main" id="{4733D6D5-A723-75E3-B81C-FE43226449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503" y="9061847"/>
            <a:ext cx="610791" cy="682228"/>
          </a:xfrm>
          <a:prstGeom prst="rect">
            <a:avLst/>
          </a:prstGeom>
        </p:spPr>
      </p:pic>
    </p:spTree>
    <p:extLst>
      <p:ext uri="{BB962C8B-B14F-4D97-AF65-F5344CB8AC3E}">
        <p14:creationId xmlns:p14="http://schemas.microsoft.com/office/powerpoint/2010/main" val="3749394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858284" y="2258279"/>
            <a:ext cx="10625328" cy="985141"/>
          </a:xfrm>
          <a:prstGeom prst="rect">
            <a:avLst/>
          </a:prstGeom>
        </p:spPr>
        <p:txBody>
          <a:bodyPr wrap="square" lIns="0" tIns="0" rIns="0" bIns="0" rtlCol="0" anchor="t">
            <a:spAutoFit/>
          </a:bodyPr>
          <a:lstStyle/>
          <a:p>
            <a:pPr algn="ctr">
              <a:lnSpc>
                <a:spcPts val="8319"/>
              </a:lnSpc>
              <a:spcBef>
                <a:spcPct val="0"/>
              </a:spcBef>
            </a:pPr>
            <a:r>
              <a:rPr lang="en-US" sz="6401" b="1" spc="63">
                <a:solidFill>
                  <a:srgbClr val="227C9D"/>
                </a:solidFill>
                <a:latin typeface="Arial"/>
                <a:ea typeface="Arial"/>
                <a:cs typeface="Arial"/>
                <a:sym typeface="Arial"/>
              </a:rPr>
              <a:t>Long answer </a:t>
            </a:r>
            <a:endParaRPr lang="en-US" sz="6401" spc="63">
              <a:solidFill>
                <a:srgbClr val="227C9D"/>
              </a:solidFill>
              <a:latin typeface="Arial"/>
              <a:ea typeface="Arial"/>
              <a:cs typeface="Arial"/>
              <a:sym typeface="Arial"/>
            </a:endParaRPr>
          </a:p>
        </p:txBody>
      </p:sp>
      <p:sp>
        <p:nvSpPr>
          <p:cNvPr id="6" name="TextBox 2">
            <a:extLst>
              <a:ext uri="{FF2B5EF4-FFF2-40B4-BE49-F238E27FC236}">
                <a16:creationId xmlns:a16="http://schemas.microsoft.com/office/drawing/2014/main" id="{8FFEA11F-A8F8-555E-4F24-4D9F561323B0}"/>
              </a:ext>
            </a:extLst>
          </p:cNvPr>
          <p:cNvSpPr txBox="1"/>
          <p:nvPr/>
        </p:nvSpPr>
        <p:spPr>
          <a:xfrm>
            <a:off x="8437944" y="3754332"/>
            <a:ext cx="9466008" cy="3137397"/>
          </a:xfrm>
          <a:prstGeom prst="rect">
            <a:avLst/>
          </a:prstGeom>
        </p:spPr>
        <p:txBody>
          <a:bodyPr wrap="square" lIns="0" tIns="0" rIns="0" bIns="0" rtlCol="0" anchor="t">
            <a:spAutoFit/>
          </a:bodyPr>
          <a:lstStyle/>
          <a:p>
            <a:pPr algn="ctr">
              <a:lnSpc>
                <a:spcPts val="8319"/>
              </a:lnSpc>
              <a:spcBef>
                <a:spcPct val="0"/>
              </a:spcBef>
            </a:pPr>
            <a:r>
              <a:rPr lang="en-US" sz="6400" spc="63">
                <a:solidFill>
                  <a:srgbClr val="227C9D"/>
                </a:solidFill>
                <a:latin typeface="Arial"/>
                <a:ea typeface="Arial"/>
                <a:cs typeface="Arial"/>
                <a:sym typeface="Arial"/>
              </a:rPr>
              <a:t>Advise prospective students based on a balance of factors</a:t>
            </a:r>
            <a:endParaRPr lang="en-US">
              <a:solidFill>
                <a:srgbClr val="000000"/>
              </a:solidFill>
              <a:latin typeface="Calibri"/>
              <a:ea typeface="Calibri"/>
              <a:cs typeface="Calibri"/>
              <a:sym typeface="Arial"/>
            </a:endParaRPr>
          </a:p>
        </p:txBody>
      </p:sp>
      <p:sp>
        <p:nvSpPr>
          <p:cNvPr id="8" name="Freeform 14">
            <a:extLst>
              <a:ext uri="{FF2B5EF4-FFF2-40B4-BE49-F238E27FC236}">
                <a16:creationId xmlns:a16="http://schemas.microsoft.com/office/drawing/2014/main" id="{CDD70FB6-FDBE-BFC4-AFC3-8BBD2444EA52}"/>
              </a:ext>
            </a:extLst>
          </p:cNvPr>
          <p:cNvSpPr/>
          <p:nvPr/>
        </p:nvSpPr>
        <p:spPr>
          <a:xfrm>
            <a:off x="6872" y="1390095"/>
            <a:ext cx="7910817" cy="7365413"/>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r="-105344"/>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 name="Group 9">
            <a:extLst>
              <a:ext uri="{FF2B5EF4-FFF2-40B4-BE49-F238E27FC236}">
                <a16:creationId xmlns:a16="http://schemas.microsoft.com/office/drawing/2014/main" id="{8EB5F8A8-C874-1FBD-5886-70579F08F89B}"/>
              </a:ext>
            </a:extLst>
          </p:cNvPr>
          <p:cNvGrpSpPr/>
          <p:nvPr/>
        </p:nvGrpSpPr>
        <p:grpSpPr>
          <a:xfrm>
            <a:off x="14302867" y="8781244"/>
            <a:ext cx="3387758" cy="995343"/>
            <a:chOff x="0" y="-66675"/>
            <a:chExt cx="4517010" cy="1327124"/>
          </a:xfrm>
        </p:grpSpPr>
        <p:sp>
          <p:nvSpPr>
            <p:cNvPr id="10" name="TextBox 10">
              <a:extLst>
                <a:ext uri="{FF2B5EF4-FFF2-40B4-BE49-F238E27FC236}">
                  <a16:creationId xmlns:a16="http://schemas.microsoft.com/office/drawing/2014/main" id="{902ADADC-30AA-CD61-E745-31F3054C6CB7}"/>
                </a:ext>
              </a:extLst>
            </p:cNvPr>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a:t>
              </a:r>
              <a:r>
                <a:rPr lang="en-US" sz="2200" spc="-65">
                  <a:solidFill>
                    <a:srgbClr val="1E3765"/>
                  </a:solidFill>
                  <a:latin typeface="Arial Bold"/>
                  <a:ea typeface="Arial Bold"/>
                  <a:cs typeface="Arial Bold"/>
                  <a:sym typeface="Arial Bold"/>
                </a:rPr>
                <a:t>2</a:t>
              </a:r>
              <a:r>
                <a:rPr lang="en-US" sz="2200" u="none" spc="-65">
                  <a:solidFill>
                    <a:srgbClr val="1E3765"/>
                  </a:solidFill>
                  <a:latin typeface="Arial Bold"/>
                  <a:ea typeface="Arial Bold"/>
                  <a:cs typeface="Arial Bold"/>
                  <a:sym typeface="Arial Bold"/>
                </a:rPr>
                <a:t>:</a:t>
              </a:r>
            </a:p>
          </p:txBody>
        </p:sp>
        <p:sp>
          <p:nvSpPr>
            <p:cNvPr id="11" name="TextBox 11">
              <a:extLst>
                <a:ext uri="{FF2B5EF4-FFF2-40B4-BE49-F238E27FC236}">
                  <a16:creationId xmlns:a16="http://schemas.microsoft.com/office/drawing/2014/main" id="{B84BFE7D-B688-66CC-45E3-1A336B3999A3}"/>
                </a:ext>
              </a:extLst>
            </p:cNvPr>
            <p:cNvSpPr txBox="1"/>
            <p:nvPr/>
          </p:nvSpPr>
          <p:spPr>
            <a:xfrm>
              <a:off x="0" y="439712"/>
              <a:ext cx="4517010" cy="820737"/>
            </a:xfrm>
            <a:prstGeom prst="rect">
              <a:avLst/>
            </a:prstGeom>
          </p:spPr>
          <p:txBody>
            <a:bodyPr lIns="0" tIns="0" rIns="0" bIns="0" rtlCol="0" anchor="t">
              <a:spAutoFit/>
            </a:bodyPr>
            <a:lstStyle/>
            <a:p>
              <a:pPr>
                <a:spcBef>
                  <a:spcPct val="0"/>
                </a:spcBef>
              </a:pPr>
              <a:r>
                <a:rPr lang="en-US" sz="2000">
                  <a:solidFill>
                    <a:srgbClr val="1E3765"/>
                  </a:solidFill>
                  <a:latin typeface="Arial"/>
                  <a:ea typeface="Arial"/>
                  <a:cs typeface="Arial"/>
                  <a:sym typeface="Arial"/>
                </a:rPr>
                <a:t>Reflections on Mature Students in Higher Education</a:t>
              </a:r>
              <a:endParaRPr lang="en-US"/>
            </a:p>
          </p:txBody>
        </p:sp>
      </p:grpSp>
      <p:grpSp>
        <p:nvGrpSpPr>
          <p:cNvPr id="15" name="Group 23">
            <a:extLst>
              <a:ext uri="{FF2B5EF4-FFF2-40B4-BE49-F238E27FC236}">
                <a16:creationId xmlns:a16="http://schemas.microsoft.com/office/drawing/2014/main" id="{F3CD4ABF-49CA-D9EB-7473-311F4D7A4F69}"/>
              </a:ext>
            </a:extLst>
          </p:cNvPr>
          <p:cNvGrpSpPr/>
          <p:nvPr/>
        </p:nvGrpSpPr>
        <p:grpSpPr>
          <a:xfrm>
            <a:off x="13014248" y="8726285"/>
            <a:ext cx="967232" cy="941832"/>
            <a:chOff x="-12700" y="-12700"/>
            <a:chExt cx="12090401" cy="11772901"/>
          </a:xfrm>
        </p:grpSpPr>
        <p:sp>
          <p:nvSpPr>
            <p:cNvPr id="14" name="Freeform 24">
              <a:extLst>
                <a:ext uri="{FF2B5EF4-FFF2-40B4-BE49-F238E27FC236}">
                  <a16:creationId xmlns:a16="http://schemas.microsoft.com/office/drawing/2014/main" id="{16D663FB-0FC0-EC49-FF56-8B1D7C612604}"/>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pic>
        <p:nvPicPr>
          <p:cNvPr id="17" name="Graphic 16" descr="Good Idea with solid fill">
            <a:extLst>
              <a:ext uri="{FF2B5EF4-FFF2-40B4-BE49-F238E27FC236}">
                <a16:creationId xmlns:a16="http://schemas.microsoft.com/office/drawing/2014/main" id="{EC17FBE9-CF87-CC6D-12F5-386B6DCD0A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05221" y="8865394"/>
            <a:ext cx="610791" cy="682228"/>
          </a:xfrm>
          <a:prstGeom prst="rect">
            <a:avLst/>
          </a:prstGeom>
        </p:spPr>
      </p:pic>
    </p:spTree>
    <p:extLst>
      <p:ext uri="{BB962C8B-B14F-4D97-AF65-F5344CB8AC3E}">
        <p14:creationId xmlns:p14="http://schemas.microsoft.com/office/powerpoint/2010/main" val="3985823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615440" y="3535680"/>
            <a:ext cx="16306800" cy="3113929"/>
          </a:xfrm>
          <a:prstGeom prst="rect">
            <a:avLst/>
          </a:prstGeom>
        </p:spPr>
        <p:txBody>
          <a:bodyPr wrap="square" lIns="0" tIns="0" rIns="0" bIns="0" rtlCol="0" anchor="t">
            <a:spAutoFit/>
          </a:bodyPr>
          <a:lstStyle/>
          <a:p>
            <a:pPr algn="ctr">
              <a:lnSpc>
                <a:spcPts val="8320"/>
              </a:lnSpc>
            </a:pPr>
            <a:r>
              <a:rPr lang="en-US" sz="10000">
                <a:solidFill>
                  <a:srgbClr val="1E3765"/>
                </a:solidFill>
                <a:latin typeface="Arial"/>
                <a:ea typeface="Arial"/>
                <a:cs typeface="Arial"/>
                <a:sym typeface="Arial"/>
              </a:rPr>
              <a:t>Coordination and Collaboration</a:t>
            </a:r>
          </a:p>
          <a:p>
            <a:pPr marL="0" lvl="0" indent="0" algn="ctr">
              <a:lnSpc>
                <a:spcPts val="8320"/>
              </a:lnSpc>
            </a:pPr>
            <a:endParaRPr lang="en-US" sz="6400">
              <a:solidFill>
                <a:srgbClr val="1E3765"/>
              </a:solidFill>
              <a:latin typeface="Arial"/>
              <a:ea typeface="Arial"/>
              <a:cs typeface="Arial"/>
              <a:sym typeface="Arial"/>
            </a:endParaRPr>
          </a:p>
        </p:txBody>
      </p:sp>
      <p:grpSp>
        <p:nvGrpSpPr>
          <p:cNvPr id="9" name="Group 9"/>
          <p:cNvGrpSpPr/>
          <p:nvPr/>
        </p:nvGrpSpPr>
        <p:grpSpPr>
          <a:xfrm>
            <a:off x="2479961" y="8388338"/>
            <a:ext cx="3387758" cy="995343"/>
            <a:chOff x="0" y="-66675"/>
            <a:chExt cx="4517010" cy="1327124"/>
          </a:xfrm>
        </p:grpSpPr>
        <p:sp>
          <p:nvSpPr>
            <p:cNvPr id="10" name="TextBox 10"/>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a:t>
              </a:r>
              <a:r>
                <a:rPr lang="en-US" sz="2200" spc="-65">
                  <a:solidFill>
                    <a:srgbClr val="1E3765"/>
                  </a:solidFill>
                  <a:latin typeface="Arial Bold"/>
                  <a:ea typeface="Arial Bold"/>
                  <a:cs typeface="Arial Bold"/>
                  <a:sym typeface="Arial Bold"/>
                </a:rPr>
                <a:t>2</a:t>
              </a:r>
              <a:r>
                <a:rPr lang="en-US" sz="2200" u="none" spc="-65">
                  <a:solidFill>
                    <a:srgbClr val="1E3765"/>
                  </a:solidFill>
                  <a:latin typeface="Arial Bold"/>
                  <a:ea typeface="Arial Bold"/>
                  <a:cs typeface="Arial Bold"/>
                  <a:sym typeface="Arial Bold"/>
                </a:rPr>
                <a:t>:</a:t>
              </a:r>
            </a:p>
          </p:txBody>
        </p:sp>
        <p:sp>
          <p:nvSpPr>
            <p:cNvPr id="11" name="TextBox 11"/>
            <p:cNvSpPr txBox="1"/>
            <p:nvPr/>
          </p:nvSpPr>
          <p:spPr>
            <a:xfrm>
              <a:off x="0" y="439712"/>
              <a:ext cx="4517010" cy="820737"/>
            </a:xfrm>
            <a:prstGeom prst="rect">
              <a:avLst/>
            </a:prstGeom>
          </p:spPr>
          <p:txBody>
            <a:bodyPr lIns="0" tIns="0" rIns="0" bIns="0" rtlCol="0" anchor="t">
              <a:spAutoFit/>
            </a:bodyPr>
            <a:lstStyle/>
            <a:p>
              <a:pPr>
                <a:spcBef>
                  <a:spcPct val="0"/>
                </a:spcBef>
              </a:pPr>
              <a:r>
                <a:rPr lang="en-US" sz="2000">
                  <a:solidFill>
                    <a:srgbClr val="1E3765"/>
                  </a:solidFill>
                  <a:latin typeface="Arial"/>
                  <a:ea typeface="Arial"/>
                  <a:cs typeface="Arial"/>
                  <a:sym typeface="Arial"/>
                </a:rPr>
                <a:t>Reflections on Mature Students in Higher Education</a:t>
              </a:r>
              <a:endParaRPr lang="en-US"/>
            </a:p>
          </p:txBody>
        </p:sp>
      </p:grpSp>
      <p:grpSp>
        <p:nvGrpSpPr>
          <p:cNvPr id="16" name="Group 23">
            <a:extLst>
              <a:ext uri="{FF2B5EF4-FFF2-40B4-BE49-F238E27FC236}">
                <a16:creationId xmlns:a16="http://schemas.microsoft.com/office/drawing/2014/main" id="{B5474923-600A-6583-0A9D-74208C1DEBE8}"/>
              </a:ext>
            </a:extLst>
          </p:cNvPr>
          <p:cNvGrpSpPr/>
          <p:nvPr/>
        </p:nvGrpSpPr>
        <p:grpSpPr>
          <a:xfrm>
            <a:off x="1191342" y="8333379"/>
            <a:ext cx="967232" cy="941832"/>
            <a:chOff x="-12700" y="-12700"/>
            <a:chExt cx="12090401" cy="11772901"/>
          </a:xfrm>
        </p:grpSpPr>
        <p:sp>
          <p:nvSpPr>
            <p:cNvPr id="15" name="Freeform 24">
              <a:extLst>
                <a:ext uri="{FF2B5EF4-FFF2-40B4-BE49-F238E27FC236}">
                  <a16:creationId xmlns:a16="http://schemas.microsoft.com/office/drawing/2014/main" id="{39EB3306-7DF6-E5AA-8850-C421CE90E279}"/>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pic>
        <p:nvPicPr>
          <p:cNvPr id="18" name="Graphic 17" descr="Good Idea with solid fill">
            <a:extLst>
              <a:ext uri="{FF2B5EF4-FFF2-40B4-BE49-F238E27FC236}">
                <a16:creationId xmlns:a16="http://schemas.microsoft.com/office/drawing/2014/main" id="{02446E84-96FE-E321-1E81-2B50648D5D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2315" y="8472488"/>
            <a:ext cx="610791" cy="682228"/>
          </a:xfrm>
          <a:prstGeom prst="rect">
            <a:avLst/>
          </a:prstGeom>
        </p:spPr>
      </p:pic>
      <p:sp>
        <p:nvSpPr>
          <p:cNvPr id="2" name="TextBox 1">
            <a:extLst>
              <a:ext uri="{FF2B5EF4-FFF2-40B4-BE49-F238E27FC236}">
                <a16:creationId xmlns:a16="http://schemas.microsoft.com/office/drawing/2014/main" id="{32C00B76-5138-C96F-65E2-0E76FD8CF29C}"/>
              </a:ext>
            </a:extLst>
          </p:cNvPr>
          <p:cNvSpPr txBox="1"/>
          <p:nvPr/>
        </p:nvSpPr>
        <p:spPr>
          <a:xfrm>
            <a:off x="3305908" y="1140056"/>
            <a:ext cx="12332676" cy="830997"/>
          </a:xfrm>
          <a:prstGeom prst="rect">
            <a:avLst/>
          </a:prstGeom>
          <a:noFill/>
        </p:spPr>
        <p:txBody>
          <a:bodyPr wrap="square" rtlCol="0">
            <a:spAutoFit/>
          </a:bodyPr>
          <a:lstStyle/>
          <a:p>
            <a:pPr algn="ctr"/>
            <a:r>
              <a:rPr lang="en-CA" sz="4800">
                <a:solidFill>
                  <a:srgbClr val="007FA3"/>
                </a:solidFill>
              </a:rPr>
              <a:t>Principle #3</a:t>
            </a:r>
          </a:p>
        </p:txBody>
      </p:sp>
    </p:spTree>
    <p:extLst>
      <p:ext uri="{BB962C8B-B14F-4D97-AF65-F5344CB8AC3E}">
        <p14:creationId xmlns:p14="http://schemas.microsoft.com/office/powerpoint/2010/main" val="3241848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rson reading book">
            <a:extLst>
              <a:ext uri="{FF2B5EF4-FFF2-40B4-BE49-F238E27FC236}">
                <a16:creationId xmlns:a16="http://schemas.microsoft.com/office/drawing/2014/main" id="{A779BFFA-1837-12D7-BA9D-6249DFA5A787}"/>
              </a:ext>
            </a:extLst>
          </p:cNvPr>
          <p:cNvPicPr>
            <a:picLocks noChangeAspect="1"/>
          </p:cNvPicPr>
          <p:nvPr/>
        </p:nvPicPr>
        <p:blipFill>
          <a:blip r:embed="rId2"/>
          <a:srcRect t="1139" b="1139"/>
          <a:stretch/>
        </p:blipFill>
        <p:spPr>
          <a:xfrm>
            <a:off x="11507227" y="0"/>
            <a:ext cx="6780785" cy="4417551"/>
          </a:xfrm>
          <a:prstGeom prst="rect">
            <a:avLst/>
          </a:prstGeom>
        </p:spPr>
      </p:pic>
      <p:sp>
        <p:nvSpPr>
          <p:cNvPr id="2" name="TextBox 2"/>
          <p:cNvSpPr txBox="1"/>
          <p:nvPr/>
        </p:nvSpPr>
        <p:spPr>
          <a:xfrm>
            <a:off x="420418" y="1408555"/>
            <a:ext cx="10625328" cy="2769989"/>
          </a:xfrm>
          <a:prstGeom prst="rect">
            <a:avLst/>
          </a:prstGeom>
        </p:spPr>
        <p:txBody>
          <a:bodyPr wrap="square" lIns="0" tIns="0" rIns="0" bIns="0" rtlCol="0" anchor="t">
            <a:spAutoFit/>
          </a:bodyPr>
          <a:lstStyle/>
          <a:p>
            <a:pPr marL="0" lvl="0" indent="0" algn="ctr">
              <a:spcBef>
                <a:spcPct val="0"/>
              </a:spcBef>
            </a:pPr>
            <a:r>
              <a:rPr lang="en-US" sz="6000" b="1" spc="63">
                <a:solidFill>
                  <a:srgbClr val="227C9D"/>
                </a:solidFill>
                <a:latin typeface="Arial"/>
                <a:cs typeface="Arial"/>
                <a:sym typeface="Arial"/>
              </a:rPr>
              <a:t>No Knowledge Siloes:</a:t>
            </a:r>
          </a:p>
          <a:p>
            <a:pPr marL="0" lvl="0" indent="0" algn="ctr">
              <a:spcBef>
                <a:spcPct val="0"/>
              </a:spcBef>
            </a:pPr>
            <a:r>
              <a:rPr lang="en-US" sz="6000" b="1" spc="63">
                <a:solidFill>
                  <a:srgbClr val="227C9D"/>
                </a:solidFill>
                <a:latin typeface="Arial"/>
                <a:cs typeface="Arial"/>
                <a:sym typeface="Arial"/>
              </a:rPr>
              <a:t>When we put people first, this happens naturally.</a:t>
            </a:r>
            <a:endParaRPr lang="en-US"/>
          </a:p>
        </p:txBody>
      </p:sp>
      <p:sp>
        <p:nvSpPr>
          <p:cNvPr id="8" name="TextBox 7">
            <a:extLst>
              <a:ext uri="{FF2B5EF4-FFF2-40B4-BE49-F238E27FC236}">
                <a16:creationId xmlns:a16="http://schemas.microsoft.com/office/drawing/2014/main" id="{89216A23-B87F-E78B-4D15-4E14FE13FC39}"/>
              </a:ext>
            </a:extLst>
          </p:cNvPr>
          <p:cNvSpPr txBox="1"/>
          <p:nvPr/>
        </p:nvSpPr>
        <p:spPr>
          <a:xfrm>
            <a:off x="773154" y="4556660"/>
            <a:ext cx="16497852" cy="4368312"/>
          </a:xfrm>
          <a:prstGeom prst="rect">
            <a:avLst/>
          </a:prstGeom>
          <a:noFill/>
        </p:spPr>
        <p:txBody>
          <a:bodyPr wrap="square" lIns="91440" tIns="45720" rIns="91440" bIns="45720" anchor="t">
            <a:spAutoFit/>
          </a:bodyPr>
          <a:lstStyle/>
          <a:p>
            <a:pPr marL="457200" algn="ctr">
              <a:lnSpc>
                <a:spcPct val="115000"/>
              </a:lnSpc>
            </a:pPr>
            <a:endParaRPr lang="en-CA" sz="2800" kern="100">
              <a:effectLst/>
              <a:latin typeface="Arial"/>
              <a:ea typeface="Aptos" panose="020B0004020202020204" pitchFamily="34" charset="0"/>
              <a:cs typeface="Times New Roman"/>
            </a:endParaRPr>
          </a:p>
          <a:p>
            <a:pPr marL="971550" lvl="1" indent="-514350">
              <a:lnSpc>
                <a:spcPct val="115000"/>
              </a:lnSpc>
              <a:buFont typeface="+mj-lt"/>
              <a:buAutoNum type="alphaLcPeriod"/>
            </a:pPr>
            <a:r>
              <a:rPr lang="en-CA" sz="2800" kern="100">
                <a:effectLst/>
                <a:latin typeface="Arial"/>
                <a:ea typeface="Aptos" panose="020B0004020202020204" pitchFamily="34" charset="0"/>
                <a:cs typeface="Times New Roman"/>
              </a:rPr>
              <a:t>Embed the needs of mature students across all our priorities </a:t>
            </a:r>
          </a:p>
          <a:p>
            <a:pPr marL="1371600" lvl="2" indent="-457200">
              <a:lnSpc>
                <a:spcPct val="115000"/>
              </a:lnSpc>
              <a:buAutoNum type="alphaLcPeriod"/>
            </a:pPr>
            <a:endParaRPr lang="en-CA" sz="2000" kern="100">
              <a:effectLst/>
              <a:latin typeface="Arial"/>
              <a:ea typeface="Aptos" panose="020B0004020202020204" pitchFamily="34" charset="0"/>
              <a:cs typeface="Times New Roman"/>
            </a:endParaRPr>
          </a:p>
          <a:p>
            <a:pPr marL="971550" lvl="1" indent="-514350">
              <a:lnSpc>
                <a:spcPct val="115000"/>
              </a:lnSpc>
              <a:buFont typeface="+mj-lt"/>
              <a:buAutoNum type="alphaLcPeriod"/>
            </a:pPr>
            <a:r>
              <a:rPr lang="en-CA" sz="2800" kern="100">
                <a:latin typeface="Arial"/>
                <a:ea typeface="Aptos" panose="020B0004020202020204" pitchFamily="34" charset="0"/>
                <a:cs typeface="Times New Roman"/>
              </a:rPr>
              <a:t>Coordination to leverage existing resources</a:t>
            </a:r>
          </a:p>
          <a:p>
            <a:pPr marL="971550" lvl="1" indent="-514350">
              <a:lnSpc>
                <a:spcPct val="115000"/>
              </a:lnSpc>
              <a:buFont typeface="+mj-lt"/>
              <a:buAutoNum type="alphaLcPeriod"/>
            </a:pPr>
            <a:endParaRPr lang="en-CA" sz="2800" kern="100">
              <a:effectLst/>
              <a:latin typeface="Arial"/>
              <a:ea typeface="Aptos" panose="020B0004020202020204" pitchFamily="34" charset="0"/>
              <a:cs typeface="Times New Roman"/>
            </a:endParaRPr>
          </a:p>
          <a:p>
            <a:pPr marL="971550" lvl="1" indent="-514350">
              <a:lnSpc>
                <a:spcPct val="115000"/>
              </a:lnSpc>
              <a:buFont typeface="+mj-lt"/>
              <a:buAutoNum type="alphaLcPeriod"/>
            </a:pPr>
            <a:r>
              <a:rPr lang="en-CA" sz="2800" kern="100">
                <a:latin typeface="Arial"/>
                <a:ea typeface="Aptos" panose="020B0004020202020204" pitchFamily="34" charset="0"/>
                <a:cs typeface="Times New Roman"/>
              </a:rPr>
              <a:t>Collaboration to inform education and labour market leaders to share data and stories about the experiences of mature students</a:t>
            </a:r>
          </a:p>
          <a:p>
            <a:pPr marL="971550" lvl="1" indent="-514350">
              <a:lnSpc>
                <a:spcPct val="115000"/>
              </a:lnSpc>
              <a:buAutoNum type="alphaLcPeriod"/>
            </a:pPr>
            <a:endParaRPr lang="en-CA" sz="2800" kern="100">
              <a:effectLst/>
              <a:latin typeface="Arial"/>
              <a:ea typeface="Aptos" panose="020B0004020202020204" pitchFamily="34" charset="0"/>
              <a:cs typeface="Times New Roman"/>
            </a:endParaRPr>
          </a:p>
          <a:p>
            <a:pPr marL="971550" lvl="1" indent="-514350">
              <a:lnSpc>
                <a:spcPct val="115000"/>
              </a:lnSpc>
              <a:buFont typeface="+mj-lt"/>
              <a:buAutoNum type="alphaLcPeriod"/>
            </a:pPr>
            <a:r>
              <a:rPr lang="en-CA" sz="2800" kern="100">
                <a:latin typeface="Arial"/>
                <a:ea typeface="Aptos" panose="020B0004020202020204" pitchFamily="34" charset="0"/>
                <a:cs typeface="Times New Roman"/>
              </a:rPr>
              <a:t>Working together to advocate for relevant tools and resources</a:t>
            </a:r>
            <a:endParaRPr lang="en-CA" sz="2000" kern="100">
              <a:effectLst/>
              <a:latin typeface="Arial"/>
              <a:ea typeface="Aptos" panose="020B0004020202020204" pitchFamily="34" charset="0"/>
              <a:cs typeface="Times New Roman"/>
            </a:endParaRPr>
          </a:p>
        </p:txBody>
      </p:sp>
      <p:grpSp>
        <p:nvGrpSpPr>
          <p:cNvPr id="14" name="Group 9">
            <a:extLst>
              <a:ext uri="{FF2B5EF4-FFF2-40B4-BE49-F238E27FC236}">
                <a16:creationId xmlns:a16="http://schemas.microsoft.com/office/drawing/2014/main" id="{1A9A007A-C081-35BB-2671-CBD6AD9BBC93}"/>
              </a:ext>
            </a:extLst>
          </p:cNvPr>
          <p:cNvGrpSpPr/>
          <p:nvPr/>
        </p:nvGrpSpPr>
        <p:grpSpPr>
          <a:xfrm>
            <a:off x="14624336" y="8852682"/>
            <a:ext cx="3387758" cy="995343"/>
            <a:chOff x="0" y="-66675"/>
            <a:chExt cx="4517010" cy="1327124"/>
          </a:xfrm>
        </p:grpSpPr>
        <p:sp>
          <p:nvSpPr>
            <p:cNvPr id="12" name="TextBox 10">
              <a:extLst>
                <a:ext uri="{FF2B5EF4-FFF2-40B4-BE49-F238E27FC236}">
                  <a16:creationId xmlns:a16="http://schemas.microsoft.com/office/drawing/2014/main" id="{48404279-C340-A698-4679-602C5CC642EF}"/>
                </a:ext>
              </a:extLst>
            </p:cNvPr>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a:t>
              </a:r>
              <a:r>
                <a:rPr lang="en-US" sz="2200" spc="-65">
                  <a:solidFill>
                    <a:srgbClr val="1E3765"/>
                  </a:solidFill>
                  <a:latin typeface="Arial Bold"/>
                  <a:ea typeface="Arial Bold"/>
                  <a:cs typeface="Arial Bold"/>
                  <a:sym typeface="Arial Bold"/>
                </a:rPr>
                <a:t>2</a:t>
              </a:r>
              <a:r>
                <a:rPr lang="en-US" sz="2200" u="none" spc="-65">
                  <a:solidFill>
                    <a:srgbClr val="1E3765"/>
                  </a:solidFill>
                  <a:latin typeface="Arial Bold"/>
                  <a:ea typeface="Arial Bold"/>
                  <a:cs typeface="Arial Bold"/>
                  <a:sym typeface="Arial Bold"/>
                </a:rPr>
                <a:t>:</a:t>
              </a:r>
            </a:p>
          </p:txBody>
        </p:sp>
        <p:sp>
          <p:nvSpPr>
            <p:cNvPr id="13" name="TextBox 11">
              <a:extLst>
                <a:ext uri="{FF2B5EF4-FFF2-40B4-BE49-F238E27FC236}">
                  <a16:creationId xmlns:a16="http://schemas.microsoft.com/office/drawing/2014/main" id="{6A451A75-998F-B02F-0332-852FC8C1DCE1}"/>
                </a:ext>
              </a:extLst>
            </p:cNvPr>
            <p:cNvSpPr txBox="1"/>
            <p:nvPr/>
          </p:nvSpPr>
          <p:spPr>
            <a:xfrm>
              <a:off x="0" y="439712"/>
              <a:ext cx="4517010" cy="820737"/>
            </a:xfrm>
            <a:prstGeom prst="rect">
              <a:avLst/>
            </a:prstGeom>
          </p:spPr>
          <p:txBody>
            <a:bodyPr lIns="0" tIns="0" rIns="0" bIns="0" rtlCol="0" anchor="t">
              <a:spAutoFit/>
            </a:bodyPr>
            <a:lstStyle/>
            <a:p>
              <a:pPr>
                <a:spcBef>
                  <a:spcPct val="0"/>
                </a:spcBef>
              </a:pPr>
              <a:r>
                <a:rPr lang="en-US" sz="2000">
                  <a:solidFill>
                    <a:srgbClr val="1E3765"/>
                  </a:solidFill>
                  <a:latin typeface="Arial"/>
                  <a:ea typeface="Arial"/>
                  <a:cs typeface="Arial"/>
                  <a:sym typeface="Arial"/>
                </a:rPr>
                <a:t>Reflections on Mature Students in Higher Education</a:t>
              </a:r>
              <a:endParaRPr lang="en-US"/>
            </a:p>
          </p:txBody>
        </p:sp>
      </p:grpSp>
      <p:grpSp>
        <p:nvGrpSpPr>
          <p:cNvPr id="17" name="Group 23">
            <a:extLst>
              <a:ext uri="{FF2B5EF4-FFF2-40B4-BE49-F238E27FC236}">
                <a16:creationId xmlns:a16="http://schemas.microsoft.com/office/drawing/2014/main" id="{9A632A4D-88CD-DEBF-C821-60349201D35D}"/>
              </a:ext>
            </a:extLst>
          </p:cNvPr>
          <p:cNvGrpSpPr/>
          <p:nvPr/>
        </p:nvGrpSpPr>
        <p:grpSpPr>
          <a:xfrm>
            <a:off x="13335717" y="8797723"/>
            <a:ext cx="967232" cy="941832"/>
            <a:chOff x="-12700" y="-12700"/>
            <a:chExt cx="12090401" cy="11772901"/>
          </a:xfrm>
        </p:grpSpPr>
        <p:sp>
          <p:nvSpPr>
            <p:cNvPr id="16" name="Freeform 24">
              <a:extLst>
                <a:ext uri="{FF2B5EF4-FFF2-40B4-BE49-F238E27FC236}">
                  <a16:creationId xmlns:a16="http://schemas.microsoft.com/office/drawing/2014/main" id="{54979078-63CA-F94C-8828-55728154E50A}"/>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pic>
        <p:nvPicPr>
          <p:cNvPr id="19" name="Graphic 18" descr="Good Idea with solid fill">
            <a:extLst>
              <a:ext uri="{FF2B5EF4-FFF2-40B4-BE49-F238E27FC236}">
                <a16:creationId xmlns:a16="http://schemas.microsoft.com/office/drawing/2014/main" id="{E1E9AFE2-68DA-80FD-C183-F4D3A290CA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26690" y="8936832"/>
            <a:ext cx="610791" cy="682228"/>
          </a:xfrm>
          <a:prstGeom prst="rect">
            <a:avLst/>
          </a:prstGeom>
        </p:spPr>
      </p:pic>
    </p:spTree>
    <p:extLst>
      <p:ext uri="{BB962C8B-B14F-4D97-AF65-F5344CB8AC3E}">
        <p14:creationId xmlns:p14="http://schemas.microsoft.com/office/powerpoint/2010/main" val="1989184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545481" y="8924703"/>
            <a:ext cx="967232" cy="941832"/>
            <a:chOff x="-12700" y="-12700"/>
            <a:chExt cx="12090401" cy="11772901"/>
          </a:xfrm>
        </p:grpSpPr>
        <p:sp>
          <p:nvSpPr>
            <p:cNvPr id="7" name="Freeform 7"/>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pic>
        <p:nvPicPr>
          <p:cNvPr id="4" name="Picture 3" descr="Young woman with blue headscarf, blazer, and headphones working on laptop">
            <a:extLst>
              <a:ext uri="{FF2B5EF4-FFF2-40B4-BE49-F238E27FC236}">
                <a16:creationId xmlns:a16="http://schemas.microsoft.com/office/drawing/2014/main" id="{F0D2F194-2CF0-FD01-EC61-307EA47D3B6E}"/>
              </a:ext>
            </a:extLst>
          </p:cNvPr>
          <p:cNvPicPr>
            <a:picLocks noChangeAspect="1"/>
          </p:cNvPicPr>
          <p:nvPr/>
        </p:nvPicPr>
        <p:blipFill>
          <a:blip r:embed="rId2"/>
          <a:srcRect l="17590" t="-1016" r="15065" b="871"/>
          <a:stretch/>
        </p:blipFill>
        <p:spPr>
          <a:xfrm>
            <a:off x="6986763" y="-127002"/>
            <a:ext cx="11477773" cy="11394315"/>
          </a:xfrm>
          <a:prstGeom prst="rect">
            <a:avLst/>
          </a:prstGeom>
        </p:spPr>
      </p:pic>
      <p:grpSp>
        <p:nvGrpSpPr>
          <p:cNvPr id="9" name="Group 9"/>
          <p:cNvGrpSpPr/>
          <p:nvPr/>
        </p:nvGrpSpPr>
        <p:grpSpPr>
          <a:xfrm>
            <a:off x="1765585" y="8995556"/>
            <a:ext cx="3387758" cy="801957"/>
            <a:chOff x="0" y="-66675"/>
            <a:chExt cx="4517010" cy="1069276"/>
          </a:xfrm>
        </p:grpSpPr>
        <p:sp>
          <p:nvSpPr>
            <p:cNvPr id="10" name="TextBox 10"/>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3:</a:t>
              </a:r>
            </a:p>
          </p:txBody>
        </p:sp>
        <p:sp>
          <p:nvSpPr>
            <p:cNvPr id="11" name="TextBox 11"/>
            <p:cNvSpPr txBox="1"/>
            <p:nvPr/>
          </p:nvSpPr>
          <p:spPr>
            <a:xfrm>
              <a:off x="0" y="439712"/>
              <a:ext cx="4517010" cy="562889"/>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Next Steps</a:t>
              </a:r>
            </a:p>
          </p:txBody>
        </p:sp>
      </p:grpSp>
      <p:sp>
        <p:nvSpPr>
          <p:cNvPr id="5" name="TextBox 4">
            <a:extLst>
              <a:ext uri="{FF2B5EF4-FFF2-40B4-BE49-F238E27FC236}">
                <a16:creationId xmlns:a16="http://schemas.microsoft.com/office/drawing/2014/main" id="{E497F9FC-CDEE-14D9-B933-A13933D27227}"/>
              </a:ext>
            </a:extLst>
          </p:cNvPr>
          <p:cNvSpPr txBox="1"/>
          <p:nvPr/>
        </p:nvSpPr>
        <p:spPr>
          <a:xfrm>
            <a:off x="-1509717" y="2369620"/>
            <a:ext cx="9011593" cy="985141"/>
          </a:xfrm>
          <a:prstGeom prst="rect">
            <a:avLst/>
          </a:prstGeom>
        </p:spPr>
        <p:txBody>
          <a:bodyPr wrap="square" lIns="0" tIns="0" rIns="0" bIns="0" rtlCol="0" anchor="t">
            <a:spAutoFit/>
          </a:bodyPr>
          <a:lstStyle/>
          <a:p>
            <a:pPr marL="0" lvl="0" indent="0" algn="ctr">
              <a:lnSpc>
                <a:spcPts val="8320"/>
              </a:lnSpc>
            </a:pPr>
            <a:r>
              <a:rPr lang="en-US" sz="6400">
                <a:solidFill>
                  <a:srgbClr val="007FA3"/>
                </a:solidFill>
                <a:latin typeface="Arial"/>
                <a:ea typeface="Arial"/>
                <a:cs typeface="Arial"/>
                <a:sym typeface="Arial"/>
              </a:rPr>
              <a:t>Next Steps</a:t>
            </a:r>
            <a:endParaRPr lang="en-US" sz="6400">
              <a:solidFill>
                <a:srgbClr val="007FA3"/>
              </a:solidFill>
              <a:latin typeface="Arial"/>
              <a:ea typeface="Arial"/>
              <a:cs typeface="Arial"/>
            </a:endParaRPr>
          </a:p>
        </p:txBody>
      </p:sp>
      <p:pic>
        <p:nvPicPr>
          <p:cNvPr id="15" name="Graphic 14" descr="Dance steps with solid fill">
            <a:extLst>
              <a:ext uri="{FF2B5EF4-FFF2-40B4-BE49-F238E27FC236}">
                <a16:creationId xmlns:a16="http://schemas.microsoft.com/office/drawing/2014/main" id="{30AB3D23-6850-AB20-94BC-C06E6D43F8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00" y="9043987"/>
            <a:ext cx="664369" cy="682228"/>
          </a:xfrm>
          <a:prstGeom prst="rect">
            <a:avLst/>
          </a:prstGeom>
        </p:spPr>
      </p:pic>
    </p:spTree>
    <p:extLst>
      <p:ext uri="{BB962C8B-B14F-4D97-AF65-F5344CB8AC3E}">
        <p14:creationId xmlns:p14="http://schemas.microsoft.com/office/powerpoint/2010/main" val="3245950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50865" y="0"/>
            <a:ext cx="7206971" cy="10287000"/>
            <a:chOff x="0" y="0"/>
            <a:chExt cx="1816368" cy="2592625"/>
          </a:xfrm>
        </p:grpSpPr>
        <p:sp>
          <p:nvSpPr>
            <p:cNvPr id="5" name="Freeform 5"/>
            <p:cNvSpPr/>
            <p:nvPr/>
          </p:nvSpPr>
          <p:spPr>
            <a:xfrm>
              <a:off x="0" y="0"/>
              <a:ext cx="1816368" cy="2592625"/>
            </a:xfrm>
            <a:custGeom>
              <a:avLst/>
              <a:gdLst/>
              <a:ahLst/>
              <a:cxnLst/>
              <a:rect l="l" t="t" r="r" b="b"/>
              <a:pathLst>
                <a:path w="1816368" h="2592625">
                  <a:moveTo>
                    <a:pt x="1691908" y="2592625"/>
                  </a:moveTo>
                  <a:lnTo>
                    <a:pt x="124460" y="2592625"/>
                  </a:lnTo>
                  <a:cubicBezTo>
                    <a:pt x="55880" y="2592625"/>
                    <a:pt x="0" y="2536745"/>
                    <a:pt x="0" y="2468165"/>
                  </a:cubicBezTo>
                  <a:lnTo>
                    <a:pt x="0" y="124460"/>
                  </a:lnTo>
                  <a:cubicBezTo>
                    <a:pt x="0" y="55880"/>
                    <a:pt x="55880" y="0"/>
                    <a:pt x="124460" y="0"/>
                  </a:cubicBezTo>
                  <a:lnTo>
                    <a:pt x="1691908" y="0"/>
                  </a:lnTo>
                  <a:cubicBezTo>
                    <a:pt x="1760488" y="0"/>
                    <a:pt x="1816368" y="55880"/>
                    <a:pt x="1816368" y="124460"/>
                  </a:cubicBezTo>
                  <a:lnTo>
                    <a:pt x="1816368" y="2468165"/>
                  </a:lnTo>
                  <a:cubicBezTo>
                    <a:pt x="1816368" y="2536745"/>
                    <a:pt x="1760488" y="2592625"/>
                    <a:pt x="1691908" y="2592625"/>
                  </a:cubicBezTo>
                  <a:close/>
                </a:path>
              </a:pathLst>
            </a:custGeom>
            <a:solidFill>
              <a:srgbClr val="FFFFFF"/>
            </a:solidFill>
          </p:spPr>
          <p:txBody>
            <a:bodyPr/>
            <a:lstStyle/>
            <a:p>
              <a:endParaRPr lang="en-US"/>
            </a:p>
          </p:txBody>
        </p:sp>
      </p:grpSp>
      <p:sp>
        <p:nvSpPr>
          <p:cNvPr id="7" name="Freeform 7"/>
          <p:cNvSpPr/>
          <p:nvPr/>
        </p:nvSpPr>
        <p:spPr>
          <a:xfrm>
            <a:off x="-1150866" y="-109518"/>
            <a:ext cx="7206971" cy="10506035"/>
          </a:xfrm>
          <a:custGeom>
            <a:avLst/>
            <a:gdLst/>
            <a:ahLst/>
            <a:cxnLst/>
            <a:rect l="l" t="t" r="r" b="b"/>
            <a:pathLst>
              <a:path w="6350000" h="9828673">
                <a:moveTo>
                  <a:pt x="0" y="9330687"/>
                </a:moveTo>
                <a:lnTo>
                  <a:pt x="0" y="497986"/>
                </a:lnTo>
                <a:cubicBezTo>
                  <a:pt x="0" y="222783"/>
                  <a:pt x="215900" y="0"/>
                  <a:pt x="482600" y="0"/>
                </a:cubicBezTo>
                <a:lnTo>
                  <a:pt x="5867400" y="0"/>
                </a:lnTo>
                <a:cubicBezTo>
                  <a:pt x="6134100" y="0"/>
                  <a:pt x="6350000" y="224094"/>
                  <a:pt x="6350000" y="497986"/>
                </a:cubicBezTo>
                <a:lnTo>
                  <a:pt x="6350000" y="9330687"/>
                </a:lnTo>
                <a:cubicBezTo>
                  <a:pt x="6350000" y="9605890"/>
                  <a:pt x="6134100" y="9828673"/>
                  <a:pt x="5867400" y="9828673"/>
                </a:cubicBezTo>
                <a:lnTo>
                  <a:pt x="482600" y="9828673"/>
                </a:lnTo>
                <a:cubicBezTo>
                  <a:pt x="217170" y="9828673"/>
                  <a:pt x="0" y="9605890"/>
                  <a:pt x="0" y="9330687"/>
                </a:cubicBezTo>
                <a:close/>
              </a:path>
            </a:pathLst>
          </a:custGeom>
          <a:blipFill>
            <a:blip r:embed="rId2"/>
            <a:stretch>
              <a:fillRect l="-10282" t="-14927" r="-8309"/>
            </a:stretch>
          </a:blipFill>
        </p:spPr>
        <p:txBody>
          <a:bodyPr/>
          <a:lstStyle/>
          <a:p>
            <a:endParaRPr lang="en-US"/>
          </a:p>
        </p:txBody>
      </p:sp>
      <p:sp>
        <p:nvSpPr>
          <p:cNvPr id="6" name="TextBox 5">
            <a:extLst>
              <a:ext uri="{FF2B5EF4-FFF2-40B4-BE49-F238E27FC236}">
                <a16:creationId xmlns:a16="http://schemas.microsoft.com/office/drawing/2014/main" id="{19014AEA-0F44-FF09-B717-C64DB8F531D2}"/>
              </a:ext>
            </a:extLst>
          </p:cNvPr>
          <p:cNvSpPr txBox="1"/>
          <p:nvPr/>
        </p:nvSpPr>
        <p:spPr>
          <a:xfrm>
            <a:off x="6710729" y="548552"/>
            <a:ext cx="10888426" cy="9325630"/>
          </a:xfrm>
          <a:prstGeom prst="rect">
            <a:avLst/>
          </a:prstGeom>
          <a:solidFill>
            <a:schemeClr val="bg1"/>
          </a:solidFill>
        </p:spPr>
        <p:txBody>
          <a:bodyPr wrap="square" lIns="91440" tIns="45720" rIns="91440" bIns="45720" anchor="t">
            <a:spAutoFit/>
          </a:bodyPr>
          <a:lstStyle/>
          <a:p>
            <a:pPr algn="ctr"/>
            <a:endParaRPr lang="en-US" sz="3600" b="1">
              <a:solidFill>
                <a:srgbClr val="007FA3"/>
              </a:solidFill>
              <a:latin typeface="Arial"/>
              <a:cs typeface="Arial"/>
            </a:endParaRPr>
          </a:p>
          <a:p>
            <a:pPr algn="ctr"/>
            <a:r>
              <a:rPr lang="en-US" sz="4000" b="1">
                <a:solidFill>
                  <a:srgbClr val="007FA3"/>
                </a:solidFill>
                <a:latin typeface="Arial"/>
                <a:cs typeface="Arial"/>
              </a:rPr>
              <a:t>Data on Mature Students’ Access and Persistence</a:t>
            </a:r>
            <a:endParaRPr lang="en-US" sz="4000">
              <a:ea typeface="Calibri"/>
              <a:cs typeface="Calibri"/>
            </a:endParaRPr>
          </a:p>
          <a:p>
            <a:pPr algn="ctr"/>
            <a:endParaRPr lang="en-US" sz="2800" b="1"/>
          </a:p>
          <a:p>
            <a:pPr algn="l"/>
            <a:r>
              <a:rPr lang="en-US" sz="2800" b="1" i="0">
                <a:solidFill>
                  <a:srgbClr val="25355A"/>
                </a:solidFill>
                <a:effectLst/>
                <a:highlight>
                  <a:srgbClr val="FFFFFF"/>
                </a:highlight>
                <a:latin typeface="Arial"/>
                <a:cs typeface="Arial"/>
              </a:rPr>
              <a:t>About the U of T Student Equity Census</a:t>
            </a:r>
            <a:endParaRPr lang="en-US" sz="2800" b="0" i="0">
              <a:solidFill>
                <a:srgbClr val="25355A"/>
              </a:solidFill>
              <a:effectLst/>
              <a:highlight>
                <a:srgbClr val="FFFFFF"/>
              </a:highlight>
              <a:latin typeface="Arial"/>
              <a:cs typeface="Arial"/>
            </a:endParaRPr>
          </a:p>
          <a:p>
            <a:pPr algn="l"/>
            <a:r>
              <a:rPr lang="en-US" sz="2800" b="0" i="0">
                <a:solidFill>
                  <a:srgbClr val="0F172A"/>
                </a:solidFill>
                <a:effectLst/>
                <a:highlight>
                  <a:srgbClr val="FFFFFF"/>
                </a:highlight>
                <a:latin typeface="Arial"/>
                <a:cs typeface="Arial"/>
              </a:rPr>
              <a:t>The U of T Student Equity Census is a demographic data collection initiative with a set of eight questions, including questions on gender identity, sexual orientation, disability, Indigenous identity, race and/or ethnocultural identity, religious, spiritual affiliations or beliefs, and education attainment of parents or guardians.</a:t>
            </a:r>
          </a:p>
          <a:p>
            <a:pPr algn="l"/>
            <a:endParaRPr lang="en-US" sz="2800">
              <a:solidFill>
                <a:srgbClr val="0F172A"/>
              </a:solidFill>
              <a:highlight>
                <a:srgbClr val="FFFFFF"/>
              </a:highlight>
              <a:latin typeface="Arial"/>
              <a:cs typeface="Arial"/>
            </a:endParaRPr>
          </a:p>
          <a:p>
            <a:pPr algn="l"/>
            <a:endParaRPr lang="en-US" sz="2800" b="0" i="0">
              <a:solidFill>
                <a:srgbClr val="0F172A"/>
              </a:solidFill>
              <a:effectLst/>
              <a:highlight>
                <a:srgbClr val="FFFFFF"/>
              </a:highlight>
              <a:latin typeface="Arial"/>
              <a:cs typeface="Arial"/>
            </a:endParaRPr>
          </a:p>
          <a:p>
            <a:pPr algn="l"/>
            <a:r>
              <a:rPr lang="en-US" sz="2800">
                <a:solidFill>
                  <a:srgbClr val="0F172A"/>
                </a:solidFill>
                <a:highlight>
                  <a:srgbClr val="FFFFFF"/>
                </a:highlight>
                <a:latin typeface="Arial"/>
                <a:cs typeface="Arial"/>
              </a:rPr>
              <a:t>While it </a:t>
            </a:r>
            <a:r>
              <a:rPr lang="en-US" sz="2800" b="1">
                <a:solidFill>
                  <a:srgbClr val="0F172A"/>
                </a:solidFill>
                <a:highlight>
                  <a:srgbClr val="FFFFFF"/>
                </a:highlight>
                <a:latin typeface="Arial"/>
                <a:cs typeface="Arial"/>
              </a:rPr>
              <a:t>does not collect data on mature students </a:t>
            </a:r>
            <a:r>
              <a:rPr lang="en-US" sz="2800">
                <a:solidFill>
                  <a:srgbClr val="0F172A"/>
                </a:solidFill>
                <a:highlight>
                  <a:srgbClr val="FFFFFF"/>
                </a:highlight>
                <a:latin typeface="Arial"/>
                <a:cs typeface="Arial"/>
              </a:rPr>
              <a:t>specifically, it can be linked to data on ROSI to do so.</a:t>
            </a:r>
          </a:p>
          <a:p>
            <a:pPr algn="l"/>
            <a:endParaRPr lang="en-US" sz="2800">
              <a:solidFill>
                <a:srgbClr val="0F172A"/>
              </a:solidFill>
              <a:highlight>
                <a:srgbClr val="FFFFFF"/>
              </a:highlight>
              <a:latin typeface="Arial"/>
              <a:cs typeface="Arial"/>
            </a:endParaRPr>
          </a:p>
          <a:p>
            <a:pPr algn="ctr"/>
            <a:r>
              <a:rPr lang="en-US" sz="3600" b="1" i="0">
                <a:solidFill>
                  <a:srgbClr val="0F172A"/>
                </a:solidFill>
                <a:effectLst/>
                <a:highlight>
                  <a:srgbClr val="FFFFFF"/>
                </a:highlight>
                <a:latin typeface="Arial"/>
                <a:cs typeface="Arial"/>
              </a:rPr>
              <a:t>This is </a:t>
            </a:r>
            <a:r>
              <a:rPr lang="en-US" sz="3600" b="1" i="0">
                <a:solidFill>
                  <a:srgbClr val="007FA3"/>
                </a:solidFill>
                <a:effectLst/>
                <a:highlight>
                  <a:srgbClr val="FFFFFF"/>
                </a:highlight>
                <a:latin typeface="Arial"/>
                <a:cs typeface="Arial"/>
              </a:rPr>
              <a:t>very</a:t>
            </a:r>
            <a:r>
              <a:rPr lang="en-US" sz="3600" b="1" i="0">
                <a:solidFill>
                  <a:srgbClr val="0F172A"/>
                </a:solidFill>
                <a:effectLst/>
                <a:highlight>
                  <a:srgbClr val="FFFFFF"/>
                </a:highlight>
                <a:latin typeface="Arial"/>
                <a:cs typeface="Arial"/>
              </a:rPr>
              <a:t> promising.</a:t>
            </a:r>
          </a:p>
          <a:p>
            <a:pPr algn="l"/>
            <a:br>
              <a:rPr lang="en-US" sz="2800">
                <a:highlight>
                  <a:srgbClr val="FFFFFF"/>
                </a:highlight>
                <a:latin typeface="Arial"/>
              </a:rPr>
            </a:br>
            <a:r>
              <a:rPr lang="en-US" sz="2800">
                <a:solidFill>
                  <a:srgbClr val="0F172A"/>
                </a:solidFill>
                <a:highlight>
                  <a:srgbClr val="FFFFFF"/>
                </a:highlight>
                <a:latin typeface="Arial"/>
                <a:cs typeface="Arial"/>
              </a:rPr>
              <a:t>Within 5-6 years we will be able to track access, persistence and completion rates of all mature students registered at  U of T. </a:t>
            </a:r>
          </a:p>
          <a:p>
            <a:endParaRPr lang="en-US" sz="2800">
              <a:solidFill>
                <a:srgbClr val="0F172A"/>
              </a:solidFill>
              <a:highlight>
                <a:srgbClr val="FFFFFF"/>
              </a:highlight>
              <a:latin typeface="Source Sans Pro" panose="020B0503030403020204" pitchFamily="34" charset="0"/>
              <a:ea typeface="Source Sans Pro"/>
            </a:endParaRPr>
          </a:p>
        </p:txBody>
      </p:sp>
      <p:grpSp>
        <p:nvGrpSpPr>
          <p:cNvPr id="9" name="Group 6">
            <a:extLst>
              <a:ext uri="{FF2B5EF4-FFF2-40B4-BE49-F238E27FC236}">
                <a16:creationId xmlns:a16="http://schemas.microsoft.com/office/drawing/2014/main" id="{1A11EFFD-52D8-6D9E-5DD3-5EFAB6C4492E}"/>
              </a:ext>
            </a:extLst>
          </p:cNvPr>
          <p:cNvGrpSpPr/>
          <p:nvPr/>
        </p:nvGrpSpPr>
        <p:grpSpPr>
          <a:xfrm>
            <a:off x="15470627" y="9437112"/>
            <a:ext cx="656789" cy="673722"/>
            <a:chOff x="-12700" y="-12700"/>
            <a:chExt cx="12090401" cy="11772901"/>
          </a:xfrm>
        </p:grpSpPr>
        <p:sp>
          <p:nvSpPr>
            <p:cNvPr id="8" name="Freeform 7">
              <a:extLst>
                <a:ext uri="{FF2B5EF4-FFF2-40B4-BE49-F238E27FC236}">
                  <a16:creationId xmlns:a16="http://schemas.microsoft.com/office/drawing/2014/main" id="{6079B508-32C8-5F1C-A18A-A59DEDCAF48A}"/>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13" name="Group 9">
            <a:extLst>
              <a:ext uri="{FF2B5EF4-FFF2-40B4-BE49-F238E27FC236}">
                <a16:creationId xmlns:a16="http://schemas.microsoft.com/office/drawing/2014/main" id="{DE168822-4EBE-597C-3DF3-F6E183313BD4}"/>
              </a:ext>
            </a:extLst>
          </p:cNvPr>
          <p:cNvGrpSpPr/>
          <p:nvPr/>
        </p:nvGrpSpPr>
        <p:grpSpPr>
          <a:xfrm>
            <a:off x="16352063" y="9352743"/>
            <a:ext cx="3176092" cy="801957"/>
            <a:chOff x="0" y="-66675"/>
            <a:chExt cx="4517010" cy="1069276"/>
          </a:xfrm>
        </p:grpSpPr>
        <p:sp>
          <p:nvSpPr>
            <p:cNvPr id="11" name="TextBox 10">
              <a:extLst>
                <a:ext uri="{FF2B5EF4-FFF2-40B4-BE49-F238E27FC236}">
                  <a16:creationId xmlns:a16="http://schemas.microsoft.com/office/drawing/2014/main" id="{B627A1AD-A91A-6EFA-9E4F-C88C83A12F2A}"/>
                </a:ext>
              </a:extLst>
            </p:cNvPr>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3:</a:t>
              </a:r>
            </a:p>
          </p:txBody>
        </p:sp>
        <p:sp>
          <p:nvSpPr>
            <p:cNvPr id="12" name="TextBox 11">
              <a:extLst>
                <a:ext uri="{FF2B5EF4-FFF2-40B4-BE49-F238E27FC236}">
                  <a16:creationId xmlns:a16="http://schemas.microsoft.com/office/drawing/2014/main" id="{2106168B-7A40-449B-F167-77EDF8A851F4}"/>
                </a:ext>
              </a:extLst>
            </p:cNvPr>
            <p:cNvSpPr txBox="1"/>
            <p:nvPr/>
          </p:nvSpPr>
          <p:spPr>
            <a:xfrm>
              <a:off x="0" y="439712"/>
              <a:ext cx="4517010" cy="562889"/>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Next Steps</a:t>
              </a:r>
            </a:p>
          </p:txBody>
        </p:sp>
      </p:grpSp>
      <p:pic>
        <p:nvPicPr>
          <p:cNvPr id="15" name="Graphic 14" descr="Dance steps with solid fill">
            <a:extLst>
              <a:ext uri="{FF2B5EF4-FFF2-40B4-BE49-F238E27FC236}">
                <a16:creationId xmlns:a16="http://schemas.microsoft.com/office/drawing/2014/main" id="{04C32DDF-71AC-B891-3D91-15F2F20B84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9836" y="9443507"/>
            <a:ext cx="664369" cy="668117"/>
          </a:xfrm>
          <a:prstGeom prst="rect">
            <a:avLst/>
          </a:prstGeom>
        </p:spPr>
      </p:pic>
    </p:spTree>
    <p:extLst>
      <p:ext uri="{BB962C8B-B14F-4D97-AF65-F5344CB8AC3E}">
        <p14:creationId xmlns:p14="http://schemas.microsoft.com/office/powerpoint/2010/main" val="3555162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014AEA-0F44-FF09-B717-C64DB8F531D2}"/>
              </a:ext>
            </a:extLst>
          </p:cNvPr>
          <p:cNvSpPr txBox="1"/>
          <p:nvPr/>
        </p:nvSpPr>
        <p:spPr>
          <a:xfrm>
            <a:off x="1149481" y="2811807"/>
            <a:ext cx="11795338" cy="5952472"/>
          </a:xfrm>
          <a:prstGeom prst="rect">
            <a:avLst/>
          </a:prstGeom>
        </p:spPr>
        <p:txBody>
          <a:bodyPr vert="horz" lIns="91440" tIns="45720" rIns="91440" bIns="45720" rtlCol="0" anchor="t">
            <a:noAutofit/>
          </a:bodyPr>
          <a:lstStyle/>
          <a:p>
            <a:pPr marL="457200" indent="-457200">
              <a:lnSpc>
                <a:spcPct val="90000"/>
              </a:lnSpc>
              <a:spcAft>
                <a:spcPts val="600"/>
              </a:spcAft>
              <a:buAutoNum type="arabicPeriod"/>
            </a:pPr>
            <a:r>
              <a:rPr lang="en-US" sz="3200" b="1">
                <a:solidFill>
                  <a:srgbClr val="007FA3"/>
                </a:solidFill>
                <a:latin typeface="Arial"/>
                <a:cs typeface="Arial"/>
              </a:rPr>
              <a:t>Focus on Demographics and Enrollment Trends</a:t>
            </a:r>
          </a:p>
          <a:p>
            <a:pPr marL="342900" indent="-342900">
              <a:lnSpc>
                <a:spcPct val="90000"/>
              </a:lnSpc>
              <a:spcAft>
                <a:spcPts val="600"/>
              </a:spcAft>
              <a:buAutoNum type="arabicPeriod"/>
            </a:pPr>
            <a:endParaRPr lang="en-US" sz="2400" b="1">
              <a:latin typeface="Arial"/>
              <a:cs typeface="Arial"/>
            </a:endParaRPr>
          </a:p>
          <a:p>
            <a:pPr>
              <a:lnSpc>
                <a:spcPct val="90000"/>
              </a:lnSpc>
              <a:spcAft>
                <a:spcPts val="600"/>
              </a:spcAft>
            </a:pPr>
            <a:r>
              <a:rPr lang="en-US" sz="3200" b="1">
                <a:solidFill>
                  <a:srgbClr val="007FA3"/>
                </a:solidFill>
                <a:latin typeface="Arial"/>
                <a:cs typeface="Arial"/>
              </a:rPr>
              <a:t>2. Courageously Address Barriers to Access</a:t>
            </a:r>
            <a:r>
              <a:rPr lang="en-US" sz="3200">
                <a:solidFill>
                  <a:srgbClr val="007FA3"/>
                </a:solidFill>
                <a:latin typeface="Arial"/>
                <a:cs typeface="Arial"/>
              </a:rPr>
              <a:t>:</a:t>
            </a:r>
            <a:endParaRPr lang="en-US" sz="3200">
              <a:solidFill>
                <a:srgbClr val="000000"/>
              </a:solidFill>
              <a:ea typeface="Calibri"/>
              <a:cs typeface="Calibri"/>
            </a:endParaRPr>
          </a:p>
          <a:p>
            <a:pPr>
              <a:lnSpc>
                <a:spcPct val="90000"/>
              </a:lnSpc>
              <a:spcAft>
                <a:spcPts val="600"/>
              </a:spcAft>
            </a:pPr>
            <a:endParaRPr lang="en-US" sz="2400" b="1">
              <a:solidFill>
                <a:srgbClr val="007FA3"/>
              </a:solidFill>
              <a:latin typeface="Arial"/>
              <a:cs typeface="Arial"/>
            </a:endParaRPr>
          </a:p>
          <a:p>
            <a:pPr>
              <a:lnSpc>
                <a:spcPct val="90000"/>
              </a:lnSpc>
              <a:spcAft>
                <a:spcPts val="600"/>
              </a:spcAft>
            </a:pPr>
            <a:r>
              <a:rPr lang="en-US" sz="3200" b="1">
                <a:solidFill>
                  <a:srgbClr val="007FA3"/>
                </a:solidFill>
                <a:latin typeface="Arial"/>
                <a:cs typeface="Arial"/>
              </a:rPr>
              <a:t>3. Design Customized Support Services</a:t>
            </a:r>
          </a:p>
          <a:p>
            <a:pPr>
              <a:lnSpc>
                <a:spcPct val="90000"/>
              </a:lnSpc>
              <a:spcAft>
                <a:spcPts val="600"/>
              </a:spcAft>
            </a:pPr>
            <a:endParaRPr lang="en-US" sz="2400" b="1">
              <a:latin typeface="Arial"/>
              <a:cs typeface="Arial"/>
            </a:endParaRPr>
          </a:p>
          <a:p>
            <a:pPr>
              <a:lnSpc>
                <a:spcPct val="90000"/>
              </a:lnSpc>
              <a:spcAft>
                <a:spcPts val="600"/>
              </a:spcAft>
            </a:pPr>
            <a:r>
              <a:rPr lang="en-US" sz="3200" b="1">
                <a:solidFill>
                  <a:srgbClr val="007FA3"/>
                </a:solidFill>
                <a:latin typeface="Arial"/>
                <a:cs typeface="Arial"/>
              </a:rPr>
              <a:t>4. Identify Gaps in Academic Progress and Retention</a:t>
            </a:r>
          </a:p>
          <a:p>
            <a:pPr>
              <a:lnSpc>
                <a:spcPct val="90000"/>
              </a:lnSpc>
              <a:spcAft>
                <a:spcPts val="600"/>
              </a:spcAft>
            </a:pPr>
            <a:endParaRPr lang="en-US" sz="3200">
              <a:solidFill>
                <a:srgbClr val="007FA3"/>
              </a:solidFill>
              <a:latin typeface="Arial"/>
              <a:cs typeface="Arial"/>
            </a:endParaRPr>
          </a:p>
          <a:p>
            <a:pPr>
              <a:lnSpc>
                <a:spcPct val="90000"/>
              </a:lnSpc>
              <a:spcAft>
                <a:spcPts val="600"/>
              </a:spcAft>
            </a:pPr>
            <a:r>
              <a:rPr lang="en-US" sz="3200" b="1">
                <a:solidFill>
                  <a:srgbClr val="007FA3"/>
                </a:solidFill>
                <a:latin typeface="Arial"/>
                <a:cs typeface="Arial"/>
              </a:rPr>
              <a:t>5. Experiential Learning and Prior Learning Assessment</a:t>
            </a:r>
          </a:p>
          <a:p>
            <a:pPr>
              <a:lnSpc>
                <a:spcPct val="90000"/>
              </a:lnSpc>
              <a:spcAft>
                <a:spcPts val="600"/>
              </a:spcAft>
            </a:pPr>
            <a:endParaRPr lang="en-US" sz="2400">
              <a:latin typeface="Arial"/>
              <a:cs typeface="Arial"/>
            </a:endParaRPr>
          </a:p>
          <a:p>
            <a:pPr>
              <a:lnSpc>
                <a:spcPct val="90000"/>
              </a:lnSpc>
              <a:spcAft>
                <a:spcPts val="600"/>
              </a:spcAft>
            </a:pPr>
            <a:r>
              <a:rPr lang="en-US" sz="3200" b="1">
                <a:solidFill>
                  <a:srgbClr val="007FA3"/>
                </a:solidFill>
                <a:latin typeface="Arial"/>
                <a:cs typeface="Arial"/>
              </a:rPr>
              <a:t>6. Impact of Online Learning</a:t>
            </a:r>
            <a:endParaRPr lang="en-US" sz="3200">
              <a:solidFill>
                <a:srgbClr val="007FA3"/>
              </a:solidFill>
              <a:latin typeface="Arial"/>
              <a:cs typeface="Arial"/>
            </a:endParaRPr>
          </a:p>
        </p:txBody>
      </p:sp>
      <p:pic>
        <p:nvPicPr>
          <p:cNvPr id="2" name="Picture 1" descr="People greeting customers">
            <a:extLst>
              <a:ext uri="{FF2B5EF4-FFF2-40B4-BE49-F238E27FC236}">
                <a16:creationId xmlns:a16="http://schemas.microsoft.com/office/drawing/2014/main" id="{871D47CD-9250-5BC9-AF5E-25CBA676D760}"/>
              </a:ext>
            </a:extLst>
          </p:cNvPr>
          <p:cNvPicPr>
            <a:picLocks noChangeAspect="1"/>
          </p:cNvPicPr>
          <p:nvPr/>
        </p:nvPicPr>
        <p:blipFill>
          <a:blip r:embed="rId2"/>
          <a:srcRect l="14259" r="29009" b="1"/>
          <a:stretch/>
        </p:blipFill>
        <p:spPr>
          <a:xfrm>
            <a:off x="12098575" y="10"/>
            <a:ext cx="9033475"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3"/>
          <p:cNvSpPr txBox="1"/>
          <p:nvPr/>
        </p:nvSpPr>
        <p:spPr>
          <a:xfrm>
            <a:off x="7278624" y="1382538"/>
            <a:ext cx="10863072" cy="1026050"/>
          </a:xfrm>
          <a:prstGeom prst="rect">
            <a:avLst/>
          </a:prstGeom>
        </p:spPr>
        <p:txBody>
          <a:bodyPr wrap="square" lIns="0" tIns="0" rIns="0" bIns="0" rtlCol="0" anchor="t">
            <a:spAutoFit/>
          </a:bodyPr>
          <a:lstStyle/>
          <a:p>
            <a:pPr marL="342900" lvl="0" indent="-342900">
              <a:lnSpc>
                <a:spcPct val="115000"/>
              </a:lnSpc>
              <a:spcAft>
                <a:spcPts val="800"/>
              </a:spcAft>
              <a:buSzPts val="1000"/>
              <a:buFont typeface="Symbol" panose="05050102010706020507" pitchFamily="18" charset="2"/>
              <a:buChar char=""/>
              <a:tabLst>
                <a:tab pos="457200" algn="l"/>
              </a:tabLst>
            </a:pPr>
            <a:endParaRPr lang="en-CA" sz="2800" kern="100">
              <a:effectLst/>
              <a:latin typeface="Aptos" panose="020B0004020202020204" pitchFamily="34" charset="0"/>
              <a:ea typeface="Aptos" panose="020B0004020202020204" pitchFamily="34" charset="0"/>
              <a:cs typeface="Times New Roman" panose="02020603050405020304" pitchFamily="18" charset="0"/>
            </a:endParaRPr>
          </a:p>
          <a:p>
            <a:pPr algn="l">
              <a:lnSpc>
                <a:spcPts val="3639"/>
              </a:lnSpc>
            </a:pPr>
            <a:endParaRPr lang="en-US" sz="2799">
              <a:solidFill>
                <a:srgbClr val="1E3765"/>
              </a:solidFill>
              <a:latin typeface="Arial"/>
              <a:ea typeface="Arial"/>
              <a:cs typeface="Arial"/>
              <a:sym typeface="Arial"/>
            </a:endParaRPr>
          </a:p>
        </p:txBody>
      </p:sp>
      <p:sp>
        <p:nvSpPr>
          <p:cNvPr id="9" name="TextBox 8">
            <a:extLst>
              <a:ext uri="{FF2B5EF4-FFF2-40B4-BE49-F238E27FC236}">
                <a16:creationId xmlns:a16="http://schemas.microsoft.com/office/drawing/2014/main" id="{3849BBEE-B040-97E2-AE6F-47E9D2FA706B}"/>
              </a:ext>
            </a:extLst>
          </p:cNvPr>
          <p:cNvSpPr txBox="1"/>
          <p:nvPr/>
        </p:nvSpPr>
        <p:spPr>
          <a:xfrm>
            <a:off x="543277" y="1651440"/>
            <a:ext cx="13698140" cy="7694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25355A"/>
                </a:solidFill>
                <a:latin typeface="Arial"/>
                <a:cs typeface="Arial"/>
              </a:rPr>
              <a:t>Future Opportunities and Directions in Praxis </a:t>
            </a:r>
            <a:endParaRPr lang="en-US" sz="4400">
              <a:solidFill>
                <a:srgbClr val="25355A"/>
              </a:solidFill>
              <a:latin typeface="Arial"/>
              <a:ea typeface="Calibri"/>
              <a:cs typeface="Arial"/>
            </a:endParaRPr>
          </a:p>
        </p:txBody>
      </p:sp>
      <p:grpSp>
        <p:nvGrpSpPr>
          <p:cNvPr id="13" name="Group 6">
            <a:extLst>
              <a:ext uri="{FF2B5EF4-FFF2-40B4-BE49-F238E27FC236}">
                <a16:creationId xmlns:a16="http://schemas.microsoft.com/office/drawing/2014/main" id="{59C0FBB1-96EE-0B74-C092-0805BD91666B}"/>
              </a:ext>
            </a:extLst>
          </p:cNvPr>
          <p:cNvGrpSpPr/>
          <p:nvPr/>
        </p:nvGrpSpPr>
        <p:grpSpPr>
          <a:xfrm>
            <a:off x="464562" y="9038253"/>
            <a:ext cx="967232" cy="941832"/>
            <a:chOff x="-12700" y="-12700"/>
            <a:chExt cx="12090401" cy="11772901"/>
          </a:xfrm>
        </p:grpSpPr>
        <p:sp>
          <p:nvSpPr>
            <p:cNvPr id="12" name="Freeform 7">
              <a:extLst>
                <a:ext uri="{FF2B5EF4-FFF2-40B4-BE49-F238E27FC236}">
                  <a16:creationId xmlns:a16="http://schemas.microsoft.com/office/drawing/2014/main" id="{22F3E8B7-EB87-0B8E-1871-04F1B4E8646F}"/>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17" name="Group 9">
            <a:extLst>
              <a:ext uri="{FF2B5EF4-FFF2-40B4-BE49-F238E27FC236}">
                <a16:creationId xmlns:a16="http://schemas.microsoft.com/office/drawing/2014/main" id="{C85AAF00-87F1-D681-82A6-37BA3DAED261}"/>
              </a:ext>
            </a:extLst>
          </p:cNvPr>
          <p:cNvGrpSpPr/>
          <p:nvPr/>
        </p:nvGrpSpPr>
        <p:grpSpPr>
          <a:xfrm>
            <a:off x="1684666" y="9109106"/>
            <a:ext cx="3387758" cy="801957"/>
            <a:chOff x="0" y="-66675"/>
            <a:chExt cx="4517010" cy="1069276"/>
          </a:xfrm>
        </p:grpSpPr>
        <p:sp>
          <p:nvSpPr>
            <p:cNvPr id="15" name="TextBox 10">
              <a:extLst>
                <a:ext uri="{FF2B5EF4-FFF2-40B4-BE49-F238E27FC236}">
                  <a16:creationId xmlns:a16="http://schemas.microsoft.com/office/drawing/2014/main" id="{861D392C-6581-A266-8845-62FC01248EB8}"/>
                </a:ext>
              </a:extLst>
            </p:cNvPr>
            <p:cNvSpPr txBox="1"/>
            <p:nvPr/>
          </p:nvSpPr>
          <p:spPr>
            <a:xfrm>
              <a:off x="0" y="-66675"/>
              <a:ext cx="4517010" cy="457476"/>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3:</a:t>
              </a:r>
            </a:p>
          </p:txBody>
        </p:sp>
        <p:sp>
          <p:nvSpPr>
            <p:cNvPr id="16" name="TextBox 11">
              <a:extLst>
                <a:ext uri="{FF2B5EF4-FFF2-40B4-BE49-F238E27FC236}">
                  <a16:creationId xmlns:a16="http://schemas.microsoft.com/office/drawing/2014/main" id="{28B59FBA-7FEE-F1DD-BAD1-1C4448CC5B20}"/>
                </a:ext>
              </a:extLst>
            </p:cNvPr>
            <p:cNvSpPr txBox="1"/>
            <p:nvPr/>
          </p:nvSpPr>
          <p:spPr>
            <a:xfrm>
              <a:off x="0" y="439712"/>
              <a:ext cx="4517010" cy="562889"/>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Next Steps</a:t>
              </a:r>
            </a:p>
          </p:txBody>
        </p:sp>
      </p:grpSp>
      <p:pic>
        <p:nvPicPr>
          <p:cNvPr id="19" name="Graphic 18" descr="Dance steps with solid fill">
            <a:extLst>
              <a:ext uri="{FF2B5EF4-FFF2-40B4-BE49-F238E27FC236}">
                <a16:creationId xmlns:a16="http://schemas.microsoft.com/office/drawing/2014/main" id="{1209B11A-3C35-7858-1E76-8D1BE39099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881" y="9157537"/>
            <a:ext cx="664369" cy="682228"/>
          </a:xfrm>
          <a:prstGeom prst="rect">
            <a:avLst/>
          </a:prstGeom>
        </p:spPr>
      </p:pic>
    </p:spTree>
    <p:extLst>
      <p:ext uri="{BB962C8B-B14F-4D97-AF65-F5344CB8AC3E}">
        <p14:creationId xmlns:p14="http://schemas.microsoft.com/office/powerpoint/2010/main" val="399433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38917" y="0"/>
            <a:ext cx="5904744" cy="11168091"/>
            <a:chOff x="0" y="0"/>
            <a:chExt cx="5196573" cy="9828673"/>
          </a:xfrm>
        </p:grpSpPr>
        <p:sp>
          <p:nvSpPr>
            <p:cNvPr id="3" name="Freeform 3"/>
            <p:cNvSpPr/>
            <p:nvPr/>
          </p:nvSpPr>
          <p:spPr>
            <a:xfrm>
              <a:off x="0" y="0"/>
              <a:ext cx="5196573" cy="9828673"/>
            </a:xfrm>
            <a:custGeom>
              <a:avLst/>
              <a:gdLst/>
              <a:ahLst/>
              <a:cxnLst/>
              <a:rect l="l" t="t" r="r" b="b"/>
              <a:pathLst>
                <a:path w="5196573" h="9828673">
                  <a:moveTo>
                    <a:pt x="0" y="9330687"/>
                  </a:moveTo>
                  <a:lnTo>
                    <a:pt x="0" y="497986"/>
                  </a:lnTo>
                  <a:cubicBezTo>
                    <a:pt x="0" y="222783"/>
                    <a:pt x="176683" y="0"/>
                    <a:pt x="394940" y="0"/>
                  </a:cubicBezTo>
                  <a:lnTo>
                    <a:pt x="4801633" y="0"/>
                  </a:lnTo>
                  <a:cubicBezTo>
                    <a:pt x="5019889" y="0"/>
                    <a:pt x="5196573" y="224094"/>
                    <a:pt x="5196573" y="497986"/>
                  </a:cubicBezTo>
                  <a:lnTo>
                    <a:pt x="5196573" y="9330687"/>
                  </a:lnTo>
                  <a:cubicBezTo>
                    <a:pt x="5196573" y="9605890"/>
                    <a:pt x="5019889" y="9828673"/>
                    <a:pt x="4801633" y="9828673"/>
                  </a:cubicBezTo>
                  <a:lnTo>
                    <a:pt x="394940" y="9828673"/>
                  </a:lnTo>
                  <a:cubicBezTo>
                    <a:pt x="177723" y="9828673"/>
                    <a:pt x="0" y="9605890"/>
                    <a:pt x="0" y="9330687"/>
                  </a:cubicBezTo>
                  <a:close/>
                </a:path>
              </a:pathLst>
            </a:custGeom>
            <a:blipFill>
              <a:blip r:embed="rId2"/>
              <a:stretch>
                <a:fillRect l="-13045" r="-13045"/>
              </a:stretch>
            </a:blipFill>
          </p:spPr>
          <p:txBody>
            <a:bodyPr/>
            <a:lstStyle/>
            <a:p>
              <a:endParaRPr lang="en-US"/>
            </a:p>
          </p:txBody>
        </p:sp>
      </p:grpSp>
      <p:sp>
        <p:nvSpPr>
          <p:cNvPr id="4" name="Freeform 4"/>
          <p:cNvSpPr/>
          <p:nvPr/>
        </p:nvSpPr>
        <p:spPr>
          <a:xfrm>
            <a:off x="1065457" y="490823"/>
            <a:ext cx="4105954" cy="1685865"/>
          </a:xfrm>
          <a:custGeom>
            <a:avLst/>
            <a:gdLst/>
            <a:ahLst/>
            <a:cxnLst/>
            <a:rect l="l" t="t" r="r" b="b"/>
            <a:pathLst>
              <a:path w="4105954" h="1685865">
                <a:moveTo>
                  <a:pt x="0" y="0"/>
                </a:moveTo>
                <a:lnTo>
                  <a:pt x="4105954" y="0"/>
                </a:lnTo>
                <a:lnTo>
                  <a:pt x="4105954" y="1685865"/>
                </a:lnTo>
                <a:lnTo>
                  <a:pt x="0" y="1685865"/>
                </a:lnTo>
                <a:lnTo>
                  <a:pt x="0" y="0"/>
                </a:lnTo>
                <a:close/>
              </a:path>
            </a:pathLst>
          </a:custGeom>
          <a:blipFill>
            <a:blip r:embed="rId3"/>
            <a:stretch>
              <a:fillRect/>
            </a:stretch>
          </a:blipFill>
        </p:spPr>
        <p:txBody>
          <a:bodyPr/>
          <a:lstStyle/>
          <a:p>
            <a:endParaRPr lang="en-CA"/>
          </a:p>
        </p:txBody>
      </p:sp>
      <p:sp>
        <p:nvSpPr>
          <p:cNvPr id="6" name="TextBox 6"/>
          <p:cNvSpPr txBox="1"/>
          <p:nvPr/>
        </p:nvSpPr>
        <p:spPr>
          <a:xfrm>
            <a:off x="1065457" y="3713674"/>
            <a:ext cx="11211971" cy="4667945"/>
          </a:xfrm>
          <a:prstGeom prst="rect">
            <a:avLst/>
          </a:prstGeom>
        </p:spPr>
        <p:txBody>
          <a:bodyPr lIns="0" tIns="0" rIns="0" bIns="0" rtlCol="0" anchor="t">
            <a:spAutoFit/>
          </a:bodyPr>
          <a:lstStyle/>
          <a:p>
            <a:pPr algn="ctr">
              <a:lnSpc>
                <a:spcPts val="9120"/>
              </a:lnSpc>
            </a:pPr>
            <a:r>
              <a:rPr lang="en-US" sz="9600" spc="-152">
                <a:solidFill>
                  <a:srgbClr val="227C9D"/>
                </a:solidFill>
                <a:latin typeface="Arial"/>
                <a:ea typeface="Arial"/>
                <a:cs typeface="Arial"/>
                <a:sym typeface="Arial"/>
              </a:rPr>
              <a:t>Thank you!</a:t>
            </a:r>
          </a:p>
          <a:p>
            <a:pPr algn="ctr">
              <a:lnSpc>
                <a:spcPts val="9120"/>
              </a:lnSpc>
            </a:pPr>
            <a:endParaRPr lang="en-US" sz="7600" spc="-152">
              <a:solidFill>
                <a:srgbClr val="227C9D"/>
              </a:solidFill>
              <a:latin typeface="Arial"/>
              <a:ea typeface="Arial"/>
              <a:cs typeface="Arial"/>
              <a:sym typeface="Arial"/>
            </a:endParaRPr>
          </a:p>
          <a:p>
            <a:pPr algn="ctr">
              <a:lnSpc>
                <a:spcPts val="9120"/>
              </a:lnSpc>
            </a:pPr>
            <a:r>
              <a:rPr lang="en-US" sz="6000" spc="-152">
                <a:solidFill>
                  <a:srgbClr val="227C9D"/>
                </a:solidFill>
                <a:latin typeface="Arial"/>
                <a:ea typeface="Arial"/>
                <a:cs typeface="Arial"/>
                <a:sym typeface="Arial"/>
              </a:rPr>
              <a:t>Contact us:                          </a:t>
            </a:r>
          </a:p>
          <a:p>
            <a:pPr algn="ctr">
              <a:lnSpc>
                <a:spcPts val="9120"/>
              </a:lnSpc>
            </a:pPr>
            <a:r>
              <a:rPr lang="en-US" sz="4400" spc="-152">
                <a:solidFill>
                  <a:srgbClr val="227C9D"/>
                </a:solidFill>
                <a:latin typeface="Arial"/>
                <a:ea typeface="Arial"/>
                <a:cs typeface="Arial"/>
                <a:sym typeface="Arial"/>
                <a:hlinkClick r:id="rId4"/>
              </a:rPr>
              <a:t>access@utoronto.ca</a:t>
            </a:r>
            <a:r>
              <a:rPr lang="en-US" sz="7600" spc="-152">
                <a:solidFill>
                  <a:srgbClr val="227C9D"/>
                </a:solidFill>
                <a:latin typeface="Arial"/>
                <a:ea typeface="Arial"/>
                <a:cs typeface="Arial"/>
                <a:sym typeface="Arial"/>
              </a:rPr>
              <a:t> </a:t>
            </a:r>
          </a:p>
        </p:txBody>
      </p:sp>
    </p:spTree>
    <p:extLst>
      <p:ext uri="{BB962C8B-B14F-4D97-AF65-F5344CB8AC3E}">
        <p14:creationId xmlns:p14="http://schemas.microsoft.com/office/powerpoint/2010/main" val="580879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5589260"/>
            <a:ext cx="7506729" cy="2151795"/>
            <a:chOff x="0" y="0"/>
            <a:chExt cx="2719159" cy="779444"/>
          </a:xfrm>
        </p:grpSpPr>
        <p:sp>
          <p:nvSpPr>
            <p:cNvPr id="3" name="Freeform 3"/>
            <p:cNvSpPr/>
            <p:nvPr/>
          </p:nvSpPr>
          <p:spPr>
            <a:xfrm>
              <a:off x="0" y="0"/>
              <a:ext cx="2719159" cy="779444"/>
            </a:xfrm>
            <a:custGeom>
              <a:avLst/>
              <a:gdLst/>
              <a:ahLst/>
              <a:cxnLst/>
              <a:rect l="l" t="t" r="r" b="b"/>
              <a:pathLst>
                <a:path w="2719159" h="779444">
                  <a:moveTo>
                    <a:pt x="2594699" y="779444"/>
                  </a:moveTo>
                  <a:lnTo>
                    <a:pt x="124460" y="779444"/>
                  </a:lnTo>
                  <a:cubicBezTo>
                    <a:pt x="55880" y="779444"/>
                    <a:pt x="0" y="723564"/>
                    <a:pt x="0" y="654984"/>
                  </a:cubicBezTo>
                  <a:lnTo>
                    <a:pt x="0" y="124460"/>
                  </a:lnTo>
                  <a:cubicBezTo>
                    <a:pt x="0" y="55880"/>
                    <a:pt x="55880" y="0"/>
                    <a:pt x="124460" y="0"/>
                  </a:cubicBezTo>
                  <a:lnTo>
                    <a:pt x="2594699" y="0"/>
                  </a:lnTo>
                  <a:cubicBezTo>
                    <a:pt x="2663279" y="0"/>
                    <a:pt x="2719159" y="55880"/>
                    <a:pt x="2719159" y="124460"/>
                  </a:cubicBezTo>
                  <a:lnTo>
                    <a:pt x="2719159" y="654984"/>
                  </a:lnTo>
                  <a:cubicBezTo>
                    <a:pt x="2719159" y="723564"/>
                    <a:pt x="2663279" y="779444"/>
                    <a:pt x="2594699" y="779444"/>
                  </a:cubicBezTo>
                  <a:close/>
                </a:path>
              </a:pathLst>
            </a:custGeom>
            <a:solidFill>
              <a:srgbClr val="FFFFFF"/>
            </a:solidFill>
          </p:spPr>
          <p:txBody>
            <a:bodyPr/>
            <a:lstStyle/>
            <a:p>
              <a:endParaRPr lang="en-US"/>
            </a:p>
          </p:txBody>
        </p:sp>
      </p:grpSp>
      <p:grpSp>
        <p:nvGrpSpPr>
          <p:cNvPr id="4" name="Group 4"/>
          <p:cNvGrpSpPr/>
          <p:nvPr/>
        </p:nvGrpSpPr>
        <p:grpSpPr>
          <a:xfrm>
            <a:off x="1028700" y="5589260"/>
            <a:ext cx="2151795" cy="2152225"/>
            <a:chOff x="0" y="0"/>
            <a:chExt cx="6350000" cy="635127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t="-2536" b="-59484"/>
              </a:stretch>
            </a:blipFill>
          </p:spPr>
          <p:txBody>
            <a:bodyPr/>
            <a:lstStyle/>
            <a:p>
              <a:endParaRPr lang="en-US"/>
            </a:p>
          </p:txBody>
        </p:sp>
      </p:grpSp>
      <p:grpSp>
        <p:nvGrpSpPr>
          <p:cNvPr id="6" name="Group 6"/>
          <p:cNvGrpSpPr/>
          <p:nvPr/>
        </p:nvGrpSpPr>
        <p:grpSpPr>
          <a:xfrm>
            <a:off x="9752571" y="4101560"/>
            <a:ext cx="7506729" cy="2151795"/>
            <a:chOff x="0" y="0"/>
            <a:chExt cx="2719159" cy="779444"/>
          </a:xfrm>
        </p:grpSpPr>
        <p:sp>
          <p:nvSpPr>
            <p:cNvPr id="7" name="Freeform 7"/>
            <p:cNvSpPr/>
            <p:nvPr/>
          </p:nvSpPr>
          <p:spPr>
            <a:xfrm>
              <a:off x="0" y="0"/>
              <a:ext cx="2719159" cy="779444"/>
            </a:xfrm>
            <a:custGeom>
              <a:avLst/>
              <a:gdLst/>
              <a:ahLst/>
              <a:cxnLst/>
              <a:rect l="l" t="t" r="r" b="b"/>
              <a:pathLst>
                <a:path w="2719159" h="779444">
                  <a:moveTo>
                    <a:pt x="2594699" y="779444"/>
                  </a:moveTo>
                  <a:lnTo>
                    <a:pt x="124460" y="779444"/>
                  </a:lnTo>
                  <a:cubicBezTo>
                    <a:pt x="55880" y="779444"/>
                    <a:pt x="0" y="723564"/>
                    <a:pt x="0" y="654984"/>
                  </a:cubicBezTo>
                  <a:lnTo>
                    <a:pt x="0" y="124460"/>
                  </a:lnTo>
                  <a:cubicBezTo>
                    <a:pt x="0" y="55880"/>
                    <a:pt x="55880" y="0"/>
                    <a:pt x="124460" y="0"/>
                  </a:cubicBezTo>
                  <a:lnTo>
                    <a:pt x="2594699" y="0"/>
                  </a:lnTo>
                  <a:cubicBezTo>
                    <a:pt x="2663279" y="0"/>
                    <a:pt x="2719159" y="55880"/>
                    <a:pt x="2719159" y="124460"/>
                  </a:cubicBezTo>
                  <a:lnTo>
                    <a:pt x="2719159" y="654984"/>
                  </a:lnTo>
                  <a:cubicBezTo>
                    <a:pt x="2719159" y="723564"/>
                    <a:pt x="2663279" y="779444"/>
                    <a:pt x="2594699" y="779444"/>
                  </a:cubicBezTo>
                  <a:close/>
                </a:path>
              </a:pathLst>
            </a:custGeom>
            <a:solidFill>
              <a:srgbClr val="FFFFFF"/>
            </a:solidFill>
          </p:spPr>
          <p:txBody>
            <a:bodyPr/>
            <a:lstStyle/>
            <a:p>
              <a:endParaRPr lang="en-US"/>
            </a:p>
          </p:txBody>
        </p:sp>
      </p:grpSp>
      <p:grpSp>
        <p:nvGrpSpPr>
          <p:cNvPr id="8" name="Group 8"/>
          <p:cNvGrpSpPr/>
          <p:nvPr/>
        </p:nvGrpSpPr>
        <p:grpSpPr>
          <a:xfrm>
            <a:off x="9752571" y="4067602"/>
            <a:ext cx="2151795" cy="2152225"/>
            <a:chOff x="0" y="0"/>
            <a:chExt cx="6350000" cy="6351270"/>
          </a:xfrm>
        </p:grpSpPr>
        <p:sp>
          <p:nvSpPr>
            <p:cNvPr id="9" name="Freeform 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3"/>
              <a:stretch>
                <a:fillRect l="-10" r="-10"/>
              </a:stretch>
            </a:blipFill>
          </p:spPr>
          <p:txBody>
            <a:bodyPr/>
            <a:lstStyle/>
            <a:p>
              <a:endParaRPr lang="en-US"/>
            </a:p>
          </p:txBody>
        </p:sp>
      </p:grpSp>
      <p:grpSp>
        <p:nvGrpSpPr>
          <p:cNvPr id="10" name="Group 10"/>
          <p:cNvGrpSpPr/>
          <p:nvPr/>
        </p:nvGrpSpPr>
        <p:grpSpPr>
          <a:xfrm>
            <a:off x="9752571" y="7106505"/>
            <a:ext cx="7506729" cy="2151795"/>
            <a:chOff x="0" y="0"/>
            <a:chExt cx="2719159" cy="779444"/>
          </a:xfrm>
        </p:grpSpPr>
        <p:sp>
          <p:nvSpPr>
            <p:cNvPr id="11" name="Freeform 11"/>
            <p:cNvSpPr/>
            <p:nvPr/>
          </p:nvSpPr>
          <p:spPr>
            <a:xfrm>
              <a:off x="0" y="0"/>
              <a:ext cx="2719159" cy="779444"/>
            </a:xfrm>
            <a:custGeom>
              <a:avLst/>
              <a:gdLst/>
              <a:ahLst/>
              <a:cxnLst/>
              <a:rect l="l" t="t" r="r" b="b"/>
              <a:pathLst>
                <a:path w="2719159" h="779444">
                  <a:moveTo>
                    <a:pt x="2594699" y="779444"/>
                  </a:moveTo>
                  <a:lnTo>
                    <a:pt x="124460" y="779444"/>
                  </a:lnTo>
                  <a:cubicBezTo>
                    <a:pt x="55880" y="779444"/>
                    <a:pt x="0" y="723564"/>
                    <a:pt x="0" y="654984"/>
                  </a:cubicBezTo>
                  <a:lnTo>
                    <a:pt x="0" y="124460"/>
                  </a:lnTo>
                  <a:cubicBezTo>
                    <a:pt x="0" y="55880"/>
                    <a:pt x="55880" y="0"/>
                    <a:pt x="124460" y="0"/>
                  </a:cubicBezTo>
                  <a:lnTo>
                    <a:pt x="2594699" y="0"/>
                  </a:lnTo>
                  <a:cubicBezTo>
                    <a:pt x="2663279" y="0"/>
                    <a:pt x="2719159" y="55880"/>
                    <a:pt x="2719159" y="124460"/>
                  </a:cubicBezTo>
                  <a:lnTo>
                    <a:pt x="2719159" y="654984"/>
                  </a:lnTo>
                  <a:cubicBezTo>
                    <a:pt x="2719159" y="723564"/>
                    <a:pt x="2663279" y="779444"/>
                    <a:pt x="2594699" y="779444"/>
                  </a:cubicBezTo>
                  <a:close/>
                </a:path>
              </a:pathLst>
            </a:custGeom>
            <a:solidFill>
              <a:srgbClr val="FFFFFF"/>
            </a:solidFill>
          </p:spPr>
          <p:txBody>
            <a:bodyPr/>
            <a:lstStyle/>
            <a:p>
              <a:endParaRPr lang="en-US"/>
            </a:p>
          </p:txBody>
        </p:sp>
      </p:grpSp>
      <p:grpSp>
        <p:nvGrpSpPr>
          <p:cNvPr id="12" name="Group 12"/>
          <p:cNvGrpSpPr/>
          <p:nvPr/>
        </p:nvGrpSpPr>
        <p:grpSpPr>
          <a:xfrm>
            <a:off x="9752571" y="7106505"/>
            <a:ext cx="2151795" cy="2152225"/>
            <a:chOff x="0" y="0"/>
            <a:chExt cx="6350000" cy="6351270"/>
          </a:xfrm>
        </p:grpSpPr>
        <p:sp>
          <p:nvSpPr>
            <p:cNvPr id="13" name="Freeform 1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10" r="-10"/>
              </a:stretch>
            </a:blipFill>
          </p:spPr>
          <p:txBody>
            <a:bodyPr/>
            <a:lstStyle/>
            <a:p>
              <a:endParaRPr lang="en-US"/>
            </a:p>
          </p:txBody>
        </p:sp>
      </p:grpSp>
      <p:grpSp>
        <p:nvGrpSpPr>
          <p:cNvPr id="14" name="Group 14"/>
          <p:cNvGrpSpPr/>
          <p:nvPr/>
        </p:nvGrpSpPr>
        <p:grpSpPr>
          <a:xfrm>
            <a:off x="9752571" y="1020412"/>
            <a:ext cx="7506729" cy="2151795"/>
            <a:chOff x="0" y="0"/>
            <a:chExt cx="2719159" cy="779444"/>
          </a:xfrm>
        </p:grpSpPr>
        <p:sp>
          <p:nvSpPr>
            <p:cNvPr id="15" name="Freeform 15"/>
            <p:cNvSpPr/>
            <p:nvPr/>
          </p:nvSpPr>
          <p:spPr>
            <a:xfrm>
              <a:off x="0" y="0"/>
              <a:ext cx="2719159" cy="779444"/>
            </a:xfrm>
            <a:custGeom>
              <a:avLst/>
              <a:gdLst/>
              <a:ahLst/>
              <a:cxnLst/>
              <a:rect l="l" t="t" r="r" b="b"/>
              <a:pathLst>
                <a:path w="2719159" h="779444">
                  <a:moveTo>
                    <a:pt x="2594699" y="779444"/>
                  </a:moveTo>
                  <a:lnTo>
                    <a:pt x="124460" y="779444"/>
                  </a:lnTo>
                  <a:cubicBezTo>
                    <a:pt x="55880" y="779444"/>
                    <a:pt x="0" y="723564"/>
                    <a:pt x="0" y="654984"/>
                  </a:cubicBezTo>
                  <a:lnTo>
                    <a:pt x="0" y="124460"/>
                  </a:lnTo>
                  <a:cubicBezTo>
                    <a:pt x="0" y="55880"/>
                    <a:pt x="55880" y="0"/>
                    <a:pt x="124460" y="0"/>
                  </a:cubicBezTo>
                  <a:lnTo>
                    <a:pt x="2594699" y="0"/>
                  </a:lnTo>
                  <a:cubicBezTo>
                    <a:pt x="2663279" y="0"/>
                    <a:pt x="2719159" y="55880"/>
                    <a:pt x="2719159" y="124460"/>
                  </a:cubicBezTo>
                  <a:lnTo>
                    <a:pt x="2719159" y="654984"/>
                  </a:lnTo>
                  <a:cubicBezTo>
                    <a:pt x="2719159" y="723564"/>
                    <a:pt x="2663279" y="779444"/>
                    <a:pt x="2594699" y="779444"/>
                  </a:cubicBezTo>
                  <a:close/>
                </a:path>
              </a:pathLst>
            </a:custGeom>
            <a:solidFill>
              <a:srgbClr val="FFFFFF"/>
            </a:solidFill>
          </p:spPr>
          <p:txBody>
            <a:bodyPr/>
            <a:lstStyle/>
            <a:p>
              <a:endParaRPr lang="en-US"/>
            </a:p>
          </p:txBody>
        </p:sp>
      </p:grpSp>
      <p:grpSp>
        <p:nvGrpSpPr>
          <p:cNvPr id="16" name="Group 16"/>
          <p:cNvGrpSpPr/>
          <p:nvPr/>
        </p:nvGrpSpPr>
        <p:grpSpPr>
          <a:xfrm>
            <a:off x="9752571" y="1020412"/>
            <a:ext cx="2151795" cy="2152225"/>
            <a:chOff x="0" y="0"/>
            <a:chExt cx="6350000" cy="6351270"/>
          </a:xfrm>
        </p:grpSpPr>
        <p:sp>
          <p:nvSpPr>
            <p:cNvPr id="17" name="Freeform 1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5"/>
              <a:stretch>
                <a:fillRect l="-10" r="-10"/>
              </a:stretch>
            </a:blipFill>
          </p:spPr>
          <p:txBody>
            <a:bodyPr/>
            <a:lstStyle/>
            <a:p>
              <a:endParaRPr lang="en-US"/>
            </a:p>
          </p:txBody>
        </p:sp>
      </p:grpSp>
      <p:grpSp>
        <p:nvGrpSpPr>
          <p:cNvPr id="18" name="Group 18"/>
          <p:cNvGrpSpPr/>
          <p:nvPr/>
        </p:nvGrpSpPr>
        <p:grpSpPr>
          <a:xfrm>
            <a:off x="4294314" y="6253355"/>
            <a:ext cx="3350580" cy="857563"/>
            <a:chOff x="0" y="0"/>
            <a:chExt cx="4467440" cy="1143417"/>
          </a:xfrm>
        </p:grpSpPr>
        <p:sp>
          <p:nvSpPr>
            <p:cNvPr id="19" name="TextBox 19"/>
            <p:cNvSpPr txBox="1"/>
            <p:nvPr/>
          </p:nvSpPr>
          <p:spPr>
            <a:xfrm>
              <a:off x="0" y="683933"/>
              <a:ext cx="4467440" cy="459485"/>
            </a:xfrm>
            <a:prstGeom prst="rect">
              <a:avLst/>
            </a:prstGeom>
          </p:spPr>
          <p:txBody>
            <a:bodyPr lIns="0" tIns="0" rIns="0" bIns="0" rtlCol="0" anchor="t">
              <a:spAutoFit/>
            </a:bodyPr>
            <a:lstStyle/>
            <a:p>
              <a:pPr algn="l">
                <a:lnSpc>
                  <a:spcPts val="2660"/>
                </a:lnSpc>
                <a:spcBef>
                  <a:spcPct val="0"/>
                </a:spcBef>
              </a:pPr>
              <a:r>
                <a:rPr lang="en-US" sz="1900">
                  <a:solidFill>
                    <a:srgbClr val="1E3765"/>
                  </a:solidFill>
                  <a:latin typeface="Arial"/>
                  <a:ea typeface="Arial"/>
                  <a:cs typeface="Arial"/>
                  <a:sym typeface="Arial"/>
                </a:rPr>
                <a:t>Director</a:t>
              </a:r>
            </a:p>
          </p:txBody>
        </p:sp>
        <p:sp>
          <p:nvSpPr>
            <p:cNvPr id="20" name="TextBox 20"/>
            <p:cNvSpPr txBox="1"/>
            <p:nvPr/>
          </p:nvSpPr>
          <p:spPr>
            <a:xfrm>
              <a:off x="0" y="-66675"/>
              <a:ext cx="4467440" cy="508283"/>
            </a:xfrm>
            <a:prstGeom prst="rect">
              <a:avLst/>
            </a:prstGeom>
          </p:spPr>
          <p:txBody>
            <a:bodyPr lIns="0" tIns="0" rIns="0" bIns="0" rtlCol="0" anchor="t">
              <a:spAutoFit/>
            </a:bodyPr>
            <a:lstStyle/>
            <a:p>
              <a:pPr marL="0" lvl="0" indent="0" algn="l">
                <a:lnSpc>
                  <a:spcPts val="2860"/>
                </a:lnSpc>
              </a:pPr>
              <a:r>
                <a:rPr lang="en-US" sz="2200" spc="-65">
                  <a:solidFill>
                    <a:srgbClr val="1E3765"/>
                  </a:solidFill>
                  <a:latin typeface="Arial Bold"/>
                  <a:ea typeface="Arial Bold"/>
                  <a:cs typeface="Arial Bold"/>
                  <a:sym typeface="Arial Bold"/>
                </a:rPr>
                <a:t>Helen Tewolde</a:t>
              </a:r>
            </a:p>
          </p:txBody>
        </p:sp>
      </p:grpSp>
      <p:grpSp>
        <p:nvGrpSpPr>
          <p:cNvPr id="21" name="Group 21"/>
          <p:cNvGrpSpPr/>
          <p:nvPr/>
        </p:nvGrpSpPr>
        <p:grpSpPr>
          <a:xfrm>
            <a:off x="13018185" y="4563836"/>
            <a:ext cx="3350580" cy="1193286"/>
            <a:chOff x="0" y="0"/>
            <a:chExt cx="4467440" cy="1591049"/>
          </a:xfrm>
        </p:grpSpPr>
        <p:sp>
          <p:nvSpPr>
            <p:cNvPr id="22" name="TextBox 22"/>
            <p:cNvSpPr txBox="1"/>
            <p:nvPr/>
          </p:nvSpPr>
          <p:spPr>
            <a:xfrm>
              <a:off x="0" y="683933"/>
              <a:ext cx="4467440" cy="907116"/>
            </a:xfrm>
            <a:prstGeom prst="rect">
              <a:avLst/>
            </a:prstGeom>
          </p:spPr>
          <p:txBody>
            <a:bodyPr lIns="0" tIns="0" rIns="0" bIns="0" rtlCol="0" anchor="t">
              <a:spAutoFit/>
            </a:bodyPr>
            <a:lstStyle/>
            <a:p>
              <a:pPr algn="l">
                <a:lnSpc>
                  <a:spcPts val="2660"/>
                </a:lnSpc>
              </a:pPr>
              <a:r>
                <a:rPr lang="en-US" sz="1900">
                  <a:solidFill>
                    <a:srgbClr val="1E3765"/>
                  </a:solidFill>
                  <a:latin typeface="Arial"/>
                  <a:ea typeface="Arial"/>
                  <a:cs typeface="Arial"/>
                  <a:sym typeface="Arial"/>
                </a:rPr>
                <a:t>Partnerships &amp; </a:t>
              </a:r>
            </a:p>
            <a:p>
              <a:pPr algn="l">
                <a:lnSpc>
                  <a:spcPts val="2660"/>
                </a:lnSpc>
                <a:spcBef>
                  <a:spcPct val="0"/>
                </a:spcBef>
              </a:pPr>
              <a:r>
                <a:rPr lang="en-US" sz="1900">
                  <a:solidFill>
                    <a:srgbClr val="1E3765"/>
                  </a:solidFill>
                  <a:latin typeface="Arial"/>
                  <a:ea typeface="Arial"/>
                  <a:cs typeface="Arial"/>
                  <a:sym typeface="Arial"/>
                </a:rPr>
                <a:t>Development Officer</a:t>
              </a:r>
            </a:p>
          </p:txBody>
        </p:sp>
        <p:sp>
          <p:nvSpPr>
            <p:cNvPr id="23" name="TextBox 23"/>
            <p:cNvSpPr txBox="1"/>
            <p:nvPr/>
          </p:nvSpPr>
          <p:spPr>
            <a:xfrm>
              <a:off x="0" y="-66675"/>
              <a:ext cx="4467440" cy="508283"/>
            </a:xfrm>
            <a:prstGeom prst="rect">
              <a:avLst/>
            </a:prstGeom>
          </p:spPr>
          <p:txBody>
            <a:bodyPr lIns="0" tIns="0" rIns="0" bIns="0" rtlCol="0" anchor="t">
              <a:spAutoFit/>
            </a:bodyPr>
            <a:lstStyle/>
            <a:p>
              <a:pPr marL="0" lvl="0" indent="0" algn="l">
                <a:lnSpc>
                  <a:spcPts val="2860"/>
                </a:lnSpc>
              </a:pPr>
              <a:r>
                <a:rPr lang="en-US" sz="2200" spc="-65">
                  <a:solidFill>
                    <a:srgbClr val="1E3765"/>
                  </a:solidFill>
                  <a:latin typeface="Arial Bold"/>
                  <a:ea typeface="Arial Bold"/>
                  <a:cs typeface="Arial Bold"/>
                  <a:sym typeface="Arial Bold"/>
                </a:rPr>
                <a:t>Chinelle Mcdonald</a:t>
              </a:r>
            </a:p>
          </p:txBody>
        </p:sp>
      </p:grpSp>
      <p:grpSp>
        <p:nvGrpSpPr>
          <p:cNvPr id="24" name="Group 24"/>
          <p:cNvGrpSpPr/>
          <p:nvPr/>
        </p:nvGrpSpPr>
        <p:grpSpPr>
          <a:xfrm>
            <a:off x="13018185" y="7434876"/>
            <a:ext cx="3350580" cy="1529010"/>
            <a:chOff x="0" y="0"/>
            <a:chExt cx="4467440" cy="2038680"/>
          </a:xfrm>
        </p:grpSpPr>
        <p:sp>
          <p:nvSpPr>
            <p:cNvPr id="25" name="TextBox 25"/>
            <p:cNvSpPr txBox="1"/>
            <p:nvPr/>
          </p:nvSpPr>
          <p:spPr>
            <a:xfrm>
              <a:off x="0" y="683933"/>
              <a:ext cx="4467440" cy="1354747"/>
            </a:xfrm>
            <a:prstGeom prst="rect">
              <a:avLst/>
            </a:prstGeom>
          </p:spPr>
          <p:txBody>
            <a:bodyPr lIns="0" tIns="0" rIns="0" bIns="0" rtlCol="0" anchor="t">
              <a:spAutoFit/>
            </a:bodyPr>
            <a:lstStyle/>
            <a:p>
              <a:pPr algn="l">
                <a:lnSpc>
                  <a:spcPts val="2660"/>
                </a:lnSpc>
              </a:pPr>
              <a:r>
                <a:rPr lang="en-US" sz="1900">
                  <a:solidFill>
                    <a:srgbClr val="1E3765"/>
                  </a:solidFill>
                  <a:latin typeface="Arial"/>
                  <a:ea typeface="Arial"/>
                  <a:cs typeface="Arial"/>
                  <a:sym typeface="Arial"/>
                </a:rPr>
                <a:t>Executive Assistant &amp; </a:t>
              </a:r>
            </a:p>
            <a:p>
              <a:pPr algn="l">
                <a:lnSpc>
                  <a:spcPts val="2660"/>
                </a:lnSpc>
              </a:pPr>
              <a:r>
                <a:rPr lang="en-US" sz="1900">
                  <a:solidFill>
                    <a:srgbClr val="1E3765"/>
                  </a:solidFill>
                  <a:latin typeface="Arial"/>
                  <a:ea typeface="Arial"/>
                  <a:cs typeface="Arial"/>
                  <a:sym typeface="Arial"/>
                </a:rPr>
                <a:t>Office Coordinator</a:t>
              </a:r>
            </a:p>
            <a:p>
              <a:pPr algn="l">
                <a:lnSpc>
                  <a:spcPts val="2660"/>
                </a:lnSpc>
                <a:spcBef>
                  <a:spcPct val="0"/>
                </a:spcBef>
              </a:pPr>
              <a:endParaRPr lang="en-US" sz="1900">
                <a:solidFill>
                  <a:srgbClr val="1E3765"/>
                </a:solidFill>
                <a:latin typeface="Arial"/>
                <a:ea typeface="Arial"/>
                <a:cs typeface="Arial"/>
                <a:sym typeface="Arial"/>
              </a:endParaRPr>
            </a:p>
          </p:txBody>
        </p:sp>
        <p:sp>
          <p:nvSpPr>
            <p:cNvPr id="26" name="TextBox 26"/>
            <p:cNvSpPr txBox="1"/>
            <p:nvPr/>
          </p:nvSpPr>
          <p:spPr>
            <a:xfrm>
              <a:off x="0" y="-66675"/>
              <a:ext cx="4467440" cy="508283"/>
            </a:xfrm>
            <a:prstGeom prst="rect">
              <a:avLst/>
            </a:prstGeom>
          </p:spPr>
          <p:txBody>
            <a:bodyPr lIns="0" tIns="0" rIns="0" bIns="0" rtlCol="0" anchor="t">
              <a:spAutoFit/>
            </a:bodyPr>
            <a:lstStyle/>
            <a:p>
              <a:pPr marL="0" lvl="0" indent="0" algn="l">
                <a:lnSpc>
                  <a:spcPts val="2860"/>
                </a:lnSpc>
              </a:pPr>
              <a:r>
                <a:rPr lang="en-US" sz="2200" spc="-65">
                  <a:solidFill>
                    <a:srgbClr val="1E3765"/>
                  </a:solidFill>
                  <a:latin typeface="Arial Bold"/>
                  <a:ea typeface="Arial Bold"/>
                  <a:cs typeface="Arial Bold"/>
                  <a:sym typeface="Arial Bold"/>
                </a:rPr>
                <a:t>Nancy Bakker</a:t>
              </a:r>
            </a:p>
          </p:txBody>
        </p:sp>
      </p:grpSp>
      <p:sp>
        <p:nvSpPr>
          <p:cNvPr id="27" name="TextBox 27"/>
          <p:cNvSpPr txBox="1"/>
          <p:nvPr/>
        </p:nvSpPr>
        <p:spPr>
          <a:xfrm>
            <a:off x="949249" y="1805069"/>
            <a:ext cx="6896775" cy="1231106"/>
          </a:xfrm>
          <a:prstGeom prst="rect">
            <a:avLst/>
          </a:prstGeom>
        </p:spPr>
        <p:txBody>
          <a:bodyPr lIns="0" tIns="0" rIns="0" bIns="0" rtlCol="0" anchor="t">
            <a:spAutoFit/>
          </a:bodyPr>
          <a:lstStyle/>
          <a:p>
            <a:pPr marL="0" lvl="0" indent="0" algn="l">
              <a:lnSpc>
                <a:spcPts val="9600"/>
              </a:lnSpc>
            </a:pPr>
            <a:r>
              <a:rPr lang="en-US" sz="8000" u="none" spc="-160">
                <a:solidFill>
                  <a:srgbClr val="AB1368"/>
                </a:solidFill>
                <a:latin typeface="Arial"/>
                <a:ea typeface="Arial"/>
                <a:cs typeface="Arial"/>
                <a:sym typeface="Arial"/>
              </a:rPr>
              <a:t>About ASPO  </a:t>
            </a:r>
          </a:p>
        </p:txBody>
      </p:sp>
      <p:grpSp>
        <p:nvGrpSpPr>
          <p:cNvPr id="28" name="Group 28"/>
          <p:cNvGrpSpPr/>
          <p:nvPr/>
        </p:nvGrpSpPr>
        <p:grpSpPr>
          <a:xfrm>
            <a:off x="13018185" y="1516646"/>
            <a:ext cx="3350580" cy="1193286"/>
            <a:chOff x="0" y="0"/>
            <a:chExt cx="4467440" cy="1591049"/>
          </a:xfrm>
        </p:grpSpPr>
        <p:sp>
          <p:nvSpPr>
            <p:cNvPr id="29" name="TextBox 29"/>
            <p:cNvSpPr txBox="1"/>
            <p:nvPr/>
          </p:nvSpPr>
          <p:spPr>
            <a:xfrm>
              <a:off x="0" y="683933"/>
              <a:ext cx="4467440" cy="907116"/>
            </a:xfrm>
            <a:prstGeom prst="rect">
              <a:avLst/>
            </a:prstGeom>
          </p:spPr>
          <p:txBody>
            <a:bodyPr lIns="0" tIns="0" rIns="0" bIns="0" rtlCol="0" anchor="t">
              <a:spAutoFit/>
            </a:bodyPr>
            <a:lstStyle/>
            <a:p>
              <a:pPr algn="l">
                <a:lnSpc>
                  <a:spcPts val="2660"/>
                </a:lnSpc>
              </a:pPr>
              <a:r>
                <a:rPr lang="en-US" sz="1900">
                  <a:solidFill>
                    <a:srgbClr val="1E3765"/>
                  </a:solidFill>
                  <a:latin typeface="Arial"/>
                  <a:ea typeface="Arial"/>
                  <a:cs typeface="Arial"/>
                  <a:sym typeface="Arial"/>
                </a:rPr>
                <a:t>Programs &amp; </a:t>
              </a:r>
            </a:p>
            <a:p>
              <a:pPr algn="l">
                <a:lnSpc>
                  <a:spcPts val="2660"/>
                </a:lnSpc>
                <a:spcBef>
                  <a:spcPct val="0"/>
                </a:spcBef>
              </a:pPr>
              <a:r>
                <a:rPr lang="en-US" sz="1900">
                  <a:solidFill>
                    <a:srgbClr val="1E3765"/>
                  </a:solidFill>
                  <a:latin typeface="Arial"/>
                  <a:ea typeface="Arial"/>
                  <a:cs typeface="Arial"/>
                  <a:sym typeface="Arial"/>
                </a:rPr>
                <a:t>Pathways Officer</a:t>
              </a:r>
            </a:p>
          </p:txBody>
        </p:sp>
        <p:sp>
          <p:nvSpPr>
            <p:cNvPr id="30" name="TextBox 30"/>
            <p:cNvSpPr txBox="1"/>
            <p:nvPr/>
          </p:nvSpPr>
          <p:spPr>
            <a:xfrm>
              <a:off x="0" y="-66675"/>
              <a:ext cx="4467440" cy="508283"/>
            </a:xfrm>
            <a:prstGeom prst="rect">
              <a:avLst/>
            </a:prstGeom>
          </p:spPr>
          <p:txBody>
            <a:bodyPr lIns="0" tIns="0" rIns="0" bIns="0" rtlCol="0" anchor="t">
              <a:spAutoFit/>
            </a:bodyPr>
            <a:lstStyle/>
            <a:p>
              <a:pPr marL="0" lvl="0" indent="0" algn="l">
                <a:lnSpc>
                  <a:spcPts val="2860"/>
                </a:lnSpc>
              </a:pPr>
              <a:r>
                <a:rPr lang="en-US" sz="2200" spc="-65">
                  <a:solidFill>
                    <a:srgbClr val="1E3765"/>
                  </a:solidFill>
                  <a:latin typeface="Arial Bold"/>
                  <a:ea typeface="Arial Bold"/>
                  <a:cs typeface="Arial Bold"/>
                  <a:sym typeface="Arial Bold"/>
                </a:rPr>
                <a:t>Anda Petro</a:t>
              </a:r>
            </a:p>
          </p:txBody>
        </p:sp>
      </p:grpSp>
      <p:grpSp>
        <p:nvGrpSpPr>
          <p:cNvPr id="33" name="Group 6">
            <a:extLst>
              <a:ext uri="{FF2B5EF4-FFF2-40B4-BE49-F238E27FC236}">
                <a16:creationId xmlns:a16="http://schemas.microsoft.com/office/drawing/2014/main" id="{C7CC06DD-FAE0-4A1F-77EA-70F049F95AFD}"/>
              </a:ext>
            </a:extLst>
          </p:cNvPr>
          <p:cNvGrpSpPr/>
          <p:nvPr/>
        </p:nvGrpSpPr>
        <p:grpSpPr>
          <a:xfrm>
            <a:off x="1027684" y="8317484"/>
            <a:ext cx="967232" cy="941832"/>
            <a:chOff x="-12700" y="-12700"/>
            <a:chExt cx="12090401" cy="11772901"/>
          </a:xfrm>
        </p:grpSpPr>
        <p:sp>
          <p:nvSpPr>
            <p:cNvPr id="32" name="Freeform 7">
              <a:extLst>
                <a:ext uri="{FF2B5EF4-FFF2-40B4-BE49-F238E27FC236}">
                  <a16:creationId xmlns:a16="http://schemas.microsoft.com/office/drawing/2014/main" id="{C26CAEA8-DEC9-CC76-146C-944F4E03EA4E}"/>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37" name="Group 9">
            <a:extLst>
              <a:ext uri="{FF2B5EF4-FFF2-40B4-BE49-F238E27FC236}">
                <a16:creationId xmlns:a16="http://schemas.microsoft.com/office/drawing/2014/main" id="{EDD1A876-5215-61A2-DF8C-9E76FBEB0BFA}"/>
              </a:ext>
            </a:extLst>
          </p:cNvPr>
          <p:cNvGrpSpPr/>
          <p:nvPr/>
        </p:nvGrpSpPr>
        <p:grpSpPr>
          <a:xfrm>
            <a:off x="2479961" y="8388338"/>
            <a:ext cx="3387758" cy="849532"/>
            <a:chOff x="0" y="-66675"/>
            <a:chExt cx="4517010" cy="1132708"/>
          </a:xfrm>
        </p:grpSpPr>
        <p:sp>
          <p:nvSpPr>
            <p:cNvPr id="35" name="TextBox 10">
              <a:extLst>
                <a:ext uri="{FF2B5EF4-FFF2-40B4-BE49-F238E27FC236}">
                  <a16:creationId xmlns:a16="http://schemas.microsoft.com/office/drawing/2014/main" id="{7BA0A6AA-414A-1ECB-DD30-D49047037734}"/>
                </a:ext>
              </a:extLst>
            </p:cNvPr>
            <p:cNvSpPr txBox="1"/>
            <p:nvPr/>
          </p:nvSpPr>
          <p:spPr>
            <a:xfrm>
              <a:off x="0" y="-66675"/>
              <a:ext cx="4517010" cy="512022"/>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1:</a:t>
              </a:r>
            </a:p>
          </p:txBody>
        </p:sp>
        <p:sp>
          <p:nvSpPr>
            <p:cNvPr id="36" name="TextBox 11">
              <a:extLst>
                <a:ext uri="{FF2B5EF4-FFF2-40B4-BE49-F238E27FC236}">
                  <a16:creationId xmlns:a16="http://schemas.microsoft.com/office/drawing/2014/main" id="{49863824-BB2D-8718-79F0-3FF2509167AB}"/>
                </a:ext>
              </a:extLst>
            </p:cNvPr>
            <p:cNvSpPr txBox="1"/>
            <p:nvPr/>
          </p:nvSpPr>
          <p:spPr>
            <a:xfrm>
              <a:off x="0" y="439711"/>
              <a:ext cx="4517010" cy="626322"/>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About ASPO</a:t>
              </a:r>
            </a:p>
          </p:txBody>
        </p:sp>
      </p:grpSp>
      <p:pic>
        <p:nvPicPr>
          <p:cNvPr id="39" name="Graphic 38" descr="Users with solid fill">
            <a:extLst>
              <a:ext uri="{FF2B5EF4-FFF2-40B4-BE49-F238E27FC236}">
                <a16:creationId xmlns:a16="http://schemas.microsoft.com/office/drawing/2014/main" id="{19A7D62C-8193-AD93-E559-CCA76059BC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2987" y="8347472"/>
            <a:ext cx="914400"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42541" y="0"/>
            <a:ext cx="5246370" cy="10478046"/>
            <a:chOff x="0" y="0"/>
            <a:chExt cx="812800" cy="1623324"/>
          </a:xfrm>
        </p:grpSpPr>
        <p:sp>
          <p:nvSpPr>
            <p:cNvPr id="3" name="Freeform 3"/>
            <p:cNvSpPr/>
            <p:nvPr/>
          </p:nvSpPr>
          <p:spPr>
            <a:xfrm>
              <a:off x="0" y="0"/>
              <a:ext cx="812800" cy="1623324"/>
            </a:xfrm>
            <a:custGeom>
              <a:avLst/>
              <a:gdLst/>
              <a:ahLst/>
              <a:cxnLst/>
              <a:rect l="l" t="t" r="r" b="b"/>
              <a:pathLst>
                <a:path w="812800" h="1623324">
                  <a:moveTo>
                    <a:pt x="0" y="0"/>
                  </a:moveTo>
                  <a:lnTo>
                    <a:pt x="812800" y="0"/>
                  </a:lnTo>
                  <a:lnTo>
                    <a:pt x="812800" y="1623324"/>
                  </a:lnTo>
                  <a:lnTo>
                    <a:pt x="0" y="1623324"/>
                  </a:lnTo>
                  <a:close/>
                </a:path>
              </a:pathLst>
            </a:custGeom>
            <a:blipFill>
              <a:blip r:embed="rId2"/>
              <a:stretch>
                <a:fillRect l="-160538" r="-38667"/>
              </a:stretch>
            </a:blipFill>
          </p:spPr>
          <p:txBody>
            <a:bodyPr/>
            <a:lstStyle/>
            <a:p>
              <a:endParaRPr lang="en-US"/>
            </a:p>
          </p:txBody>
        </p:sp>
      </p:grpSp>
      <p:sp>
        <p:nvSpPr>
          <p:cNvPr id="4" name="TextBox 4"/>
          <p:cNvSpPr txBox="1"/>
          <p:nvPr/>
        </p:nvSpPr>
        <p:spPr>
          <a:xfrm>
            <a:off x="1814903" y="1722973"/>
            <a:ext cx="4717874" cy="1156970"/>
          </a:xfrm>
          <a:prstGeom prst="rect">
            <a:avLst/>
          </a:prstGeom>
        </p:spPr>
        <p:txBody>
          <a:bodyPr lIns="0" tIns="0" rIns="0" bIns="0" rtlCol="0" anchor="t">
            <a:spAutoFit/>
          </a:bodyPr>
          <a:lstStyle/>
          <a:p>
            <a:pPr marL="0" lvl="0" indent="0" algn="ctr">
              <a:lnSpc>
                <a:spcPts val="8320"/>
              </a:lnSpc>
            </a:pPr>
            <a:r>
              <a:rPr lang="en-US" sz="6400">
                <a:solidFill>
                  <a:srgbClr val="1E3765"/>
                </a:solidFill>
                <a:latin typeface="Arial"/>
                <a:ea typeface="Arial"/>
                <a:cs typeface="Arial"/>
                <a:sym typeface="Arial"/>
              </a:rPr>
              <a:t>About ASPO</a:t>
            </a:r>
          </a:p>
        </p:txBody>
      </p:sp>
      <p:sp>
        <p:nvSpPr>
          <p:cNvPr id="5" name="TextBox 5"/>
          <p:cNvSpPr txBox="1"/>
          <p:nvPr/>
        </p:nvSpPr>
        <p:spPr>
          <a:xfrm>
            <a:off x="1994916" y="3163492"/>
            <a:ext cx="8122530" cy="3248025"/>
          </a:xfrm>
          <a:prstGeom prst="rect">
            <a:avLst/>
          </a:prstGeom>
        </p:spPr>
        <p:txBody>
          <a:bodyPr lIns="0" tIns="0" rIns="0" bIns="0" rtlCol="0" anchor="t">
            <a:spAutoFit/>
          </a:bodyPr>
          <a:lstStyle/>
          <a:p>
            <a:pPr algn="l">
              <a:lnSpc>
                <a:spcPts val="4200"/>
              </a:lnSpc>
              <a:spcBef>
                <a:spcPct val="0"/>
              </a:spcBef>
            </a:pPr>
            <a:r>
              <a:rPr lang="en-US" sz="3000">
                <a:solidFill>
                  <a:srgbClr val="1E3765"/>
                </a:solidFill>
                <a:latin typeface="Arial"/>
                <a:ea typeface="Arial"/>
                <a:cs typeface="Arial"/>
                <a:sym typeface="Arial"/>
              </a:rPr>
              <a:t>The </a:t>
            </a:r>
            <a:r>
              <a:rPr lang="en-US" sz="3000" u="sng">
                <a:solidFill>
                  <a:srgbClr val="007FA3"/>
                </a:solidFill>
                <a:latin typeface="Arial"/>
                <a:ea typeface="Arial"/>
                <a:cs typeface="Arial"/>
                <a:sym typeface="Arial"/>
                <a:hlinkClick r:id="rId3">
                  <a:extLst>
                    <a:ext uri="{A12FA001-AC4F-418D-AE19-62706E023703}">
                      <ahyp:hlinkClr xmlns:ahyp="http://schemas.microsoft.com/office/drawing/2018/hyperlinkcolor" val="tx"/>
                    </a:ext>
                  </a:extLst>
                </a:hlinkClick>
              </a:rPr>
              <a:t>Access Strategy &amp; Partnerships Office (ASPO)</a:t>
            </a:r>
            <a:r>
              <a:rPr lang="en-US" sz="3000">
                <a:solidFill>
                  <a:srgbClr val="1E3765"/>
                </a:solidFill>
                <a:latin typeface="Arial"/>
                <a:ea typeface="Arial"/>
                <a:cs typeface="Arial"/>
                <a:sym typeface="Arial"/>
              </a:rPr>
              <a:t> has a tri-campus mandate committed to supporting partners both internal and external to the University who support existing and prospective students to access and thrive in post-secondary education.  </a:t>
            </a:r>
          </a:p>
        </p:txBody>
      </p:sp>
      <p:grpSp>
        <p:nvGrpSpPr>
          <p:cNvPr id="6" name="Group 6"/>
          <p:cNvGrpSpPr/>
          <p:nvPr/>
        </p:nvGrpSpPr>
        <p:grpSpPr>
          <a:xfrm>
            <a:off x="1027684" y="8317484"/>
            <a:ext cx="967232" cy="941832"/>
            <a:chOff x="-12700" y="-12700"/>
            <a:chExt cx="12090401" cy="11772901"/>
          </a:xfrm>
        </p:grpSpPr>
        <p:sp>
          <p:nvSpPr>
            <p:cNvPr id="7" name="Freeform 7"/>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9" name="Group 9"/>
          <p:cNvGrpSpPr/>
          <p:nvPr/>
        </p:nvGrpSpPr>
        <p:grpSpPr>
          <a:xfrm>
            <a:off x="2479961" y="8438344"/>
            <a:ext cx="3387758" cy="799524"/>
            <a:chOff x="0" y="0"/>
            <a:chExt cx="4517010" cy="1066032"/>
          </a:xfrm>
        </p:grpSpPr>
        <p:sp>
          <p:nvSpPr>
            <p:cNvPr id="10" name="TextBox 10"/>
            <p:cNvSpPr txBox="1"/>
            <p:nvPr/>
          </p:nvSpPr>
          <p:spPr>
            <a:xfrm>
              <a:off x="0" y="-66675"/>
              <a:ext cx="4517010" cy="512022"/>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1:</a:t>
              </a:r>
            </a:p>
          </p:txBody>
        </p:sp>
        <p:sp>
          <p:nvSpPr>
            <p:cNvPr id="11" name="TextBox 11"/>
            <p:cNvSpPr txBox="1"/>
            <p:nvPr/>
          </p:nvSpPr>
          <p:spPr>
            <a:xfrm>
              <a:off x="0" y="439711"/>
              <a:ext cx="4517010" cy="626322"/>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About ASPO</a:t>
              </a:r>
            </a:p>
          </p:txBody>
        </p:sp>
      </p:grpSp>
      <p:pic>
        <p:nvPicPr>
          <p:cNvPr id="15" name="Graphic 14" descr="Users with solid fill">
            <a:extLst>
              <a:ext uri="{FF2B5EF4-FFF2-40B4-BE49-F238E27FC236}">
                <a16:creationId xmlns:a16="http://schemas.microsoft.com/office/drawing/2014/main" id="{98DC5D45-DC2E-E1D5-1AF8-3B62AC8273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0847" y="8383191"/>
            <a:ext cx="914400" cy="914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5916" y="1028700"/>
            <a:ext cx="11335395" cy="7729538"/>
            <a:chOff x="0" y="0"/>
            <a:chExt cx="3834442" cy="2783840"/>
          </a:xfrm>
        </p:grpSpPr>
        <p:sp>
          <p:nvSpPr>
            <p:cNvPr id="3" name="Freeform 3"/>
            <p:cNvSpPr/>
            <p:nvPr/>
          </p:nvSpPr>
          <p:spPr>
            <a:xfrm>
              <a:off x="0" y="0"/>
              <a:ext cx="3834442" cy="2783840"/>
            </a:xfrm>
            <a:custGeom>
              <a:avLst/>
              <a:gdLst/>
              <a:ahLst/>
              <a:cxnLst/>
              <a:rect l="l" t="t" r="r" b="b"/>
              <a:pathLst>
                <a:path w="3834442" h="2783840">
                  <a:moveTo>
                    <a:pt x="3709982" y="2783840"/>
                  </a:moveTo>
                  <a:lnTo>
                    <a:pt x="124460" y="2783840"/>
                  </a:lnTo>
                  <a:cubicBezTo>
                    <a:pt x="55880" y="2783840"/>
                    <a:pt x="0" y="2727960"/>
                    <a:pt x="0" y="2659380"/>
                  </a:cubicBezTo>
                  <a:lnTo>
                    <a:pt x="0" y="124460"/>
                  </a:lnTo>
                  <a:cubicBezTo>
                    <a:pt x="0" y="55880"/>
                    <a:pt x="55880" y="0"/>
                    <a:pt x="124460" y="0"/>
                  </a:cubicBezTo>
                  <a:lnTo>
                    <a:pt x="3709982" y="0"/>
                  </a:lnTo>
                  <a:cubicBezTo>
                    <a:pt x="3778562" y="0"/>
                    <a:pt x="3834442" y="55880"/>
                    <a:pt x="3834442" y="124460"/>
                  </a:cubicBezTo>
                  <a:lnTo>
                    <a:pt x="3834442" y="2659380"/>
                  </a:lnTo>
                  <a:cubicBezTo>
                    <a:pt x="3834442" y="2727960"/>
                    <a:pt x="3778562" y="2783840"/>
                    <a:pt x="3709982" y="2783840"/>
                  </a:cubicBezTo>
                  <a:close/>
                </a:path>
              </a:pathLst>
            </a:custGeom>
            <a:solidFill>
              <a:srgbClr val="FFFFFF"/>
            </a:solidFill>
          </p:spPr>
          <p:txBody>
            <a:bodyPr/>
            <a:lstStyle/>
            <a:p>
              <a:endParaRPr lang="en-US"/>
            </a:p>
          </p:txBody>
        </p:sp>
      </p:grpSp>
      <p:sp>
        <p:nvSpPr>
          <p:cNvPr id="4" name="TextBox 4"/>
          <p:cNvSpPr txBox="1"/>
          <p:nvPr/>
        </p:nvSpPr>
        <p:spPr>
          <a:xfrm>
            <a:off x="1741943" y="1774472"/>
            <a:ext cx="9614774" cy="1038225"/>
          </a:xfrm>
          <a:prstGeom prst="rect">
            <a:avLst/>
          </a:prstGeom>
        </p:spPr>
        <p:txBody>
          <a:bodyPr lIns="0" tIns="0" rIns="0" bIns="0" rtlCol="0" anchor="t">
            <a:spAutoFit/>
          </a:bodyPr>
          <a:lstStyle/>
          <a:p>
            <a:pPr marL="0" lvl="0" indent="0" algn="l">
              <a:lnSpc>
                <a:spcPts val="7200"/>
              </a:lnSpc>
            </a:pPr>
            <a:r>
              <a:rPr lang="en-US" sz="6000" spc="-120">
                <a:solidFill>
                  <a:srgbClr val="227C9D"/>
                </a:solidFill>
                <a:latin typeface="Arial"/>
                <a:ea typeface="Arial"/>
                <a:cs typeface="Arial"/>
                <a:sym typeface="Arial"/>
              </a:rPr>
              <a:t>Strategic Vision</a:t>
            </a:r>
          </a:p>
        </p:txBody>
      </p:sp>
      <p:sp>
        <p:nvSpPr>
          <p:cNvPr id="5" name="TextBox 5"/>
          <p:cNvSpPr txBox="1"/>
          <p:nvPr/>
        </p:nvSpPr>
        <p:spPr>
          <a:xfrm>
            <a:off x="1741943" y="3079274"/>
            <a:ext cx="9028904" cy="5229765"/>
          </a:xfrm>
          <a:prstGeom prst="rect">
            <a:avLst/>
          </a:prstGeom>
        </p:spPr>
        <p:txBody>
          <a:bodyPr lIns="0" tIns="0" rIns="0" bIns="0" rtlCol="0" anchor="t">
            <a:spAutoFit/>
          </a:bodyPr>
          <a:lstStyle/>
          <a:p>
            <a:pPr>
              <a:lnSpc>
                <a:spcPts val="5879"/>
              </a:lnSpc>
              <a:spcBef>
                <a:spcPct val="0"/>
              </a:spcBef>
            </a:pPr>
            <a:r>
              <a:rPr lang="en-US" sz="4000">
                <a:solidFill>
                  <a:srgbClr val="1E3765"/>
                </a:solidFill>
                <a:latin typeface="Arial"/>
                <a:ea typeface="Arial"/>
                <a:cs typeface="Arial"/>
                <a:sym typeface="Arial"/>
              </a:rPr>
              <a:t>The </a:t>
            </a:r>
            <a:r>
              <a:rPr lang="en-US" sz="4000" b="1" u="sng">
                <a:solidFill>
                  <a:srgbClr val="007FA3"/>
                </a:solidFill>
                <a:latin typeface="Arial"/>
                <a:ea typeface="Arial"/>
                <a:cs typeface="Arial"/>
                <a:sym typeface="Arial"/>
                <a:hlinkClick r:id="rId2">
                  <a:extLst>
                    <a:ext uri="{A12FA001-AC4F-418D-AE19-62706E023703}">
                      <ahyp:hlinkClr xmlns:ahyp="http://schemas.microsoft.com/office/drawing/2018/hyperlinkcolor" val="tx"/>
                    </a:ext>
                  </a:extLst>
                </a:hlinkClick>
              </a:rPr>
              <a:t>ASPO Strategic Vision 2022-2025</a:t>
            </a:r>
            <a:r>
              <a:rPr lang="en-US" sz="4000">
                <a:solidFill>
                  <a:srgbClr val="1E3765"/>
                </a:solidFill>
                <a:latin typeface="Arial"/>
                <a:ea typeface="Arial"/>
                <a:cs typeface="Arial"/>
                <a:sym typeface="Arial"/>
              </a:rPr>
              <a:t> document seeks to consolidate key access priorities and initiatives at </a:t>
            </a:r>
            <a:endParaRPr lang="en-US" sz="4000">
              <a:ea typeface="Calibri"/>
              <a:cs typeface="Calibri"/>
            </a:endParaRPr>
          </a:p>
          <a:p>
            <a:pPr algn="l">
              <a:lnSpc>
                <a:spcPts val="5879"/>
              </a:lnSpc>
              <a:spcBef>
                <a:spcPct val="0"/>
              </a:spcBef>
            </a:pPr>
            <a:r>
              <a:rPr lang="en-US" sz="4000">
                <a:solidFill>
                  <a:srgbClr val="1E3765"/>
                </a:solidFill>
                <a:latin typeface="Arial"/>
                <a:ea typeface="Arial"/>
                <a:cs typeface="Arial"/>
                <a:sym typeface="Arial"/>
              </a:rPr>
              <a:t>U of T over the past five years leading up to the establishment of ASPO.</a:t>
            </a:r>
            <a:endParaRPr lang="en-US" sz="4000">
              <a:ea typeface="Calibri"/>
              <a:cs typeface="Calibri"/>
            </a:endParaRPr>
          </a:p>
          <a:p>
            <a:pPr algn="l">
              <a:lnSpc>
                <a:spcPts val="5879"/>
              </a:lnSpc>
              <a:spcBef>
                <a:spcPct val="0"/>
              </a:spcBef>
            </a:pPr>
            <a:endParaRPr lang="en-US" sz="4000">
              <a:solidFill>
                <a:srgbClr val="1E3765"/>
              </a:solidFill>
              <a:latin typeface="Arial"/>
              <a:ea typeface="Arial"/>
              <a:cs typeface="Arial"/>
            </a:endParaRPr>
          </a:p>
          <a:p>
            <a:pPr algn="ctr">
              <a:lnSpc>
                <a:spcPts val="5879"/>
              </a:lnSpc>
              <a:spcBef>
                <a:spcPct val="0"/>
              </a:spcBef>
            </a:pPr>
            <a:r>
              <a:rPr lang="en-US" sz="4000" b="1">
                <a:solidFill>
                  <a:srgbClr val="1E3765"/>
                </a:solidFill>
                <a:latin typeface="Arial"/>
                <a:ea typeface="Arial"/>
                <a:cs typeface="Arial"/>
                <a:sym typeface="Arial"/>
              </a:rPr>
              <a:t>aspo.utoronto.ca</a:t>
            </a:r>
            <a:endParaRPr lang="en-US" sz="4000" b="1">
              <a:solidFill>
                <a:srgbClr val="1E3765"/>
              </a:solidFill>
              <a:latin typeface="Arial"/>
              <a:ea typeface="Arial"/>
              <a:cs typeface="Arial"/>
            </a:endParaRPr>
          </a:p>
        </p:txBody>
      </p:sp>
      <p:grpSp>
        <p:nvGrpSpPr>
          <p:cNvPr id="6" name="Group 6"/>
          <p:cNvGrpSpPr/>
          <p:nvPr/>
        </p:nvGrpSpPr>
        <p:grpSpPr>
          <a:xfrm>
            <a:off x="12222812" y="2086869"/>
            <a:ext cx="5036488" cy="4163374"/>
            <a:chOff x="0" y="0"/>
            <a:chExt cx="7683216" cy="6351270"/>
          </a:xfrm>
        </p:grpSpPr>
        <p:sp>
          <p:nvSpPr>
            <p:cNvPr id="7" name="Freeform 7"/>
            <p:cNvSpPr/>
            <p:nvPr/>
          </p:nvSpPr>
          <p:spPr>
            <a:xfrm>
              <a:off x="0" y="0"/>
              <a:ext cx="7683216" cy="6351270"/>
            </a:xfrm>
            <a:custGeom>
              <a:avLst/>
              <a:gdLst/>
              <a:ahLst/>
              <a:cxnLst/>
              <a:rect l="l" t="t" r="r" b="b"/>
              <a:pathLst>
                <a:path w="7683216" h="6351270">
                  <a:moveTo>
                    <a:pt x="0" y="5955030"/>
                  </a:moveTo>
                  <a:lnTo>
                    <a:pt x="0" y="394970"/>
                  </a:lnTo>
                  <a:cubicBezTo>
                    <a:pt x="0" y="176530"/>
                    <a:pt x="213593" y="0"/>
                    <a:pt x="477896" y="0"/>
                  </a:cubicBezTo>
                  <a:lnTo>
                    <a:pt x="7206856" y="0"/>
                  </a:lnTo>
                  <a:cubicBezTo>
                    <a:pt x="7469622" y="0"/>
                    <a:pt x="7683216" y="176530"/>
                    <a:pt x="7683216" y="394970"/>
                  </a:cubicBezTo>
                  <a:lnTo>
                    <a:pt x="7683216" y="5956300"/>
                  </a:lnTo>
                  <a:cubicBezTo>
                    <a:pt x="7683216" y="6174740"/>
                    <a:pt x="7469622" y="6351270"/>
                    <a:pt x="7205320" y="6351270"/>
                  </a:cubicBezTo>
                  <a:lnTo>
                    <a:pt x="477896" y="6351270"/>
                  </a:lnTo>
                  <a:cubicBezTo>
                    <a:pt x="213593" y="6350000"/>
                    <a:pt x="0" y="6173470"/>
                    <a:pt x="0" y="5955030"/>
                  </a:cubicBezTo>
                  <a:close/>
                </a:path>
              </a:pathLst>
            </a:custGeom>
            <a:blipFill>
              <a:blip r:embed="rId3"/>
              <a:stretch>
                <a:fillRect l="-3470" r="-3470"/>
              </a:stretch>
            </a:blipFill>
          </p:spPr>
          <p:txBody>
            <a:bodyPr/>
            <a:lstStyle/>
            <a:p>
              <a:endParaRPr lang="en-US"/>
            </a:p>
          </p:txBody>
        </p:sp>
      </p:grpSp>
      <p:sp>
        <p:nvSpPr>
          <p:cNvPr id="8" name="TextBox 8"/>
          <p:cNvSpPr txBox="1"/>
          <p:nvPr/>
        </p:nvSpPr>
        <p:spPr>
          <a:xfrm>
            <a:off x="12628436" y="6703344"/>
            <a:ext cx="4225239" cy="1059842"/>
          </a:xfrm>
          <a:prstGeom prst="rect">
            <a:avLst/>
          </a:prstGeom>
        </p:spPr>
        <p:txBody>
          <a:bodyPr lIns="0" tIns="0" rIns="0" bIns="0" rtlCol="0" anchor="t">
            <a:spAutoFit/>
          </a:bodyPr>
          <a:lstStyle/>
          <a:p>
            <a:pPr marL="0" lvl="0" indent="0" algn="ctr">
              <a:lnSpc>
                <a:spcPts val="4262"/>
              </a:lnSpc>
            </a:pPr>
            <a:r>
              <a:rPr lang="en-US" sz="3250" u="sng" spc="-98">
                <a:solidFill>
                  <a:srgbClr val="007FA3"/>
                </a:solidFill>
                <a:latin typeface="Arial Bold"/>
                <a:ea typeface="Arial Bold"/>
                <a:cs typeface="Arial Bold"/>
                <a:sym typeface="Arial Bold"/>
                <a:hlinkClick r:id="rId2">
                  <a:extLst>
                    <a:ext uri="{A12FA001-AC4F-418D-AE19-62706E023703}">
                      <ahyp:hlinkClr xmlns:ahyp="http://schemas.microsoft.com/office/drawing/2018/hyperlinkcolor" val="tx"/>
                    </a:ext>
                  </a:extLst>
                </a:hlinkClick>
              </a:rPr>
              <a:t>ASPO Strategic Vision 2022-2025</a:t>
            </a:r>
          </a:p>
        </p:txBody>
      </p:sp>
      <p:grpSp>
        <p:nvGrpSpPr>
          <p:cNvPr id="17" name="Group 6">
            <a:extLst>
              <a:ext uri="{FF2B5EF4-FFF2-40B4-BE49-F238E27FC236}">
                <a16:creationId xmlns:a16="http://schemas.microsoft.com/office/drawing/2014/main" id="{C806A10B-C91B-F682-8983-42EFACA3AFEB}"/>
              </a:ext>
            </a:extLst>
          </p:cNvPr>
          <p:cNvGrpSpPr/>
          <p:nvPr/>
        </p:nvGrpSpPr>
        <p:grpSpPr>
          <a:xfrm>
            <a:off x="884809" y="8746109"/>
            <a:ext cx="967232" cy="941832"/>
            <a:chOff x="-12700" y="-12700"/>
            <a:chExt cx="12090401" cy="11772901"/>
          </a:xfrm>
        </p:grpSpPr>
        <p:sp>
          <p:nvSpPr>
            <p:cNvPr id="16" name="Freeform 7">
              <a:extLst>
                <a:ext uri="{FF2B5EF4-FFF2-40B4-BE49-F238E27FC236}">
                  <a16:creationId xmlns:a16="http://schemas.microsoft.com/office/drawing/2014/main" id="{AA200BFC-D609-4084-0513-338F8DEA54D7}"/>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21" name="Group 9">
            <a:extLst>
              <a:ext uri="{FF2B5EF4-FFF2-40B4-BE49-F238E27FC236}">
                <a16:creationId xmlns:a16="http://schemas.microsoft.com/office/drawing/2014/main" id="{71C08258-EC8E-5C27-E593-8F9E8487955C}"/>
              </a:ext>
            </a:extLst>
          </p:cNvPr>
          <p:cNvGrpSpPr/>
          <p:nvPr/>
        </p:nvGrpSpPr>
        <p:grpSpPr>
          <a:xfrm>
            <a:off x="2337086" y="8816963"/>
            <a:ext cx="3387758" cy="849532"/>
            <a:chOff x="0" y="-66675"/>
            <a:chExt cx="4517010" cy="1132708"/>
          </a:xfrm>
        </p:grpSpPr>
        <p:sp>
          <p:nvSpPr>
            <p:cNvPr id="19" name="TextBox 10">
              <a:extLst>
                <a:ext uri="{FF2B5EF4-FFF2-40B4-BE49-F238E27FC236}">
                  <a16:creationId xmlns:a16="http://schemas.microsoft.com/office/drawing/2014/main" id="{D85FA76E-5312-2B5D-09B5-36C7DB3AE39D}"/>
                </a:ext>
              </a:extLst>
            </p:cNvPr>
            <p:cNvSpPr txBox="1"/>
            <p:nvPr/>
          </p:nvSpPr>
          <p:spPr>
            <a:xfrm>
              <a:off x="0" y="-66675"/>
              <a:ext cx="4517010" cy="512022"/>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1:</a:t>
              </a:r>
            </a:p>
          </p:txBody>
        </p:sp>
        <p:sp>
          <p:nvSpPr>
            <p:cNvPr id="20" name="TextBox 11">
              <a:extLst>
                <a:ext uri="{FF2B5EF4-FFF2-40B4-BE49-F238E27FC236}">
                  <a16:creationId xmlns:a16="http://schemas.microsoft.com/office/drawing/2014/main" id="{E6460B65-BAB1-D06D-50E5-5F931AB975C1}"/>
                </a:ext>
              </a:extLst>
            </p:cNvPr>
            <p:cNvSpPr txBox="1"/>
            <p:nvPr/>
          </p:nvSpPr>
          <p:spPr>
            <a:xfrm>
              <a:off x="0" y="439711"/>
              <a:ext cx="4517010" cy="626322"/>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About ASPO</a:t>
              </a:r>
            </a:p>
          </p:txBody>
        </p:sp>
      </p:grpSp>
      <p:pic>
        <p:nvPicPr>
          <p:cNvPr id="23" name="Graphic 22" descr="Users with solid fill">
            <a:extLst>
              <a:ext uri="{FF2B5EF4-FFF2-40B4-BE49-F238E27FC236}">
                <a16:creationId xmlns:a16="http://schemas.microsoft.com/office/drawing/2014/main" id="{A719498F-D20C-6F99-F21F-619E73B467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7972" y="8811816"/>
            <a:ext cx="914400"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63741" y="3232466"/>
            <a:ext cx="4898456" cy="5785196"/>
            <a:chOff x="0" y="0"/>
            <a:chExt cx="6350000" cy="7499505"/>
          </a:xfrm>
        </p:grpSpPr>
        <p:sp>
          <p:nvSpPr>
            <p:cNvPr id="3" name="Freeform 3"/>
            <p:cNvSpPr/>
            <p:nvPr/>
          </p:nvSpPr>
          <p:spPr>
            <a:xfrm>
              <a:off x="0" y="0"/>
              <a:ext cx="6350000" cy="7499505"/>
            </a:xfrm>
            <a:custGeom>
              <a:avLst/>
              <a:gdLst/>
              <a:ahLst/>
              <a:cxnLst/>
              <a:rect l="l" t="t" r="r" b="b"/>
              <a:pathLst>
                <a:path w="6350000" h="7499505">
                  <a:moveTo>
                    <a:pt x="0" y="7031845"/>
                  </a:moveTo>
                  <a:lnTo>
                    <a:pt x="0" y="466390"/>
                  </a:lnTo>
                  <a:cubicBezTo>
                    <a:pt x="0" y="208451"/>
                    <a:pt x="176530" y="0"/>
                    <a:pt x="394970" y="0"/>
                  </a:cubicBezTo>
                  <a:lnTo>
                    <a:pt x="5956300" y="0"/>
                  </a:lnTo>
                  <a:cubicBezTo>
                    <a:pt x="6173470" y="0"/>
                    <a:pt x="6350000" y="208451"/>
                    <a:pt x="6350000" y="466390"/>
                  </a:cubicBezTo>
                  <a:lnTo>
                    <a:pt x="6350000" y="7033344"/>
                  </a:lnTo>
                  <a:cubicBezTo>
                    <a:pt x="6350000" y="7291284"/>
                    <a:pt x="6173470" y="7499505"/>
                    <a:pt x="5955030" y="7499505"/>
                  </a:cubicBezTo>
                  <a:lnTo>
                    <a:pt x="394970" y="7499505"/>
                  </a:lnTo>
                  <a:cubicBezTo>
                    <a:pt x="176530" y="7498235"/>
                    <a:pt x="0" y="7289784"/>
                    <a:pt x="0" y="7031845"/>
                  </a:cubicBezTo>
                  <a:close/>
                </a:path>
              </a:pathLst>
            </a:custGeom>
            <a:blipFill>
              <a:blip r:embed="rId2"/>
              <a:stretch>
                <a:fillRect t="-836" b="-836"/>
              </a:stretch>
            </a:blipFill>
          </p:spPr>
          <p:txBody>
            <a:bodyPr/>
            <a:lstStyle/>
            <a:p>
              <a:endParaRPr lang="en-US"/>
            </a:p>
          </p:txBody>
        </p:sp>
      </p:grpSp>
      <p:grpSp>
        <p:nvGrpSpPr>
          <p:cNvPr id="4" name="Group 4"/>
          <p:cNvGrpSpPr/>
          <p:nvPr/>
        </p:nvGrpSpPr>
        <p:grpSpPr>
          <a:xfrm>
            <a:off x="3082717" y="3232466"/>
            <a:ext cx="4432175" cy="5602459"/>
            <a:chOff x="0" y="0"/>
            <a:chExt cx="6350000" cy="8026673"/>
          </a:xfrm>
        </p:grpSpPr>
        <p:sp>
          <p:nvSpPr>
            <p:cNvPr id="5" name="Freeform 5"/>
            <p:cNvSpPr/>
            <p:nvPr/>
          </p:nvSpPr>
          <p:spPr>
            <a:xfrm>
              <a:off x="0" y="0"/>
              <a:ext cx="6350000" cy="8026673"/>
            </a:xfrm>
            <a:custGeom>
              <a:avLst/>
              <a:gdLst/>
              <a:ahLst/>
              <a:cxnLst/>
              <a:rect l="l" t="t" r="r" b="b"/>
              <a:pathLst>
                <a:path w="6350000" h="8026673">
                  <a:moveTo>
                    <a:pt x="0" y="7526222"/>
                  </a:moveTo>
                  <a:lnTo>
                    <a:pt x="0" y="499180"/>
                  </a:lnTo>
                  <a:cubicBezTo>
                    <a:pt x="0" y="223106"/>
                    <a:pt x="176530" y="0"/>
                    <a:pt x="394970" y="0"/>
                  </a:cubicBezTo>
                  <a:lnTo>
                    <a:pt x="5956300" y="0"/>
                  </a:lnTo>
                  <a:cubicBezTo>
                    <a:pt x="6173470" y="0"/>
                    <a:pt x="6350000" y="223106"/>
                    <a:pt x="6350000" y="499180"/>
                  </a:cubicBezTo>
                  <a:lnTo>
                    <a:pt x="6350000" y="7527827"/>
                  </a:lnTo>
                  <a:cubicBezTo>
                    <a:pt x="6350000" y="7803901"/>
                    <a:pt x="6173470" y="8026673"/>
                    <a:pt x="5955030" y="8026673"/>
                  </a:cubicBezTo>
                  <a:lnTo>
                    <a:pt x="394970" y="8026673"/>
                  </a:lnTo>
                  <a:cubicBezTo>
                    <a:pt x="176530" y="8025402"/>
                    <a:pt x="0" y="7802297"/>
                    <a:pt x="0" y="7526222"/>
                  </a:cubicBezTo>
                  <a:close/>
                </a:path>
              </a:pathLst>
            </a:custGeom>
            <a:blipFill>
              <a:blip r:embed="rId3"/>
              <a:stretch>
                <a:fillRect l="-4912" r="-4912"/>
              </a:stretch>
            </a:blipFill>
          </p:spPr>
          <p:txBody>
            <a:bodyPr/>
            <a:lstStyle/>
            <a:p>
              <a:endParaRPr lang="en-US"/>
            </a:p>
          </p:txBody>
        </p:sp>
      </p:grpSp>
      <p:sp>
        <p:nvSpPr>
          <p:cNvPr id="6" name="TextBox 6"/>
          <p:cNvSpPr txBox="1"/>
          <p:nvPr/>
        </p:nvSpPr>
        <p:spPr>
          <a:xfrm>
            <a:off x="10422413" y="1976599"/>
            <a:ext cx="4581111" cy="1034514"/>
          </a:xfrm>
          <a:prstGeom prst="rect">
            <a:avLst/>
          </a:prstGeom>
        </p:spPr>
        <p:txBody>
          <a:bodyPr lIns="0" tIns="0" rIns="0" bIns="0" rtlCol="0" anchor="t">
            <a:spAutoFit/>
          </a:bodyPr>
          <a:lstStyle/>
          <a:p>
            <a:pPr marL="0" lvl="0" indent="0" algn="ctr">
              <a:lnSpc>
                <a:spcPts val="4159"/>
              </a:lnSpc>
            </a:pPr>
            <a:r>
              <a:rPr lang="en-US" sz="3150" u="sng" spc="-95">
                <a:solidFill>
                  <a:srgbClr val="007FA3"/>
                </a:solidFill>
                <a:latin typeface="Arial Bold"/>
                <a:ea typeface="Arial Bold"/>
                <a:cs typeface="Arial Bold"/>
                <a:sym typeface="Arial Bold"/>
                <a:hlinkClick r:id="rId4">
                  <a:extLst>
                    <a:ext uri="{A12FA001-AC4F-418D-AE19-62706E023703}">
                      <ahyp:hlinkClr xmlns:ahyp="http://schemas.microsoft.com/office/drawing/2018/hyperlinkcolor" val="tx"/>
                    </a:ext>
                  </a:extLst>
                </a:hlinkClick>
              </a:rPr>
              <a:t>Access Programs University Fund (APUF)</a:t>
            </a:r>
            <a:endParaRPr lang="en-US" sz="3150" u="sng" spc="-95">
              <a:solidFill>
                <a:srgbClr val="007FA3"/>
              </a:solidFill>
              <a:latin typeface="Arial Bold"/>
              <a:ea typeface="Arial Bold"/>
              <a:cs typeface="Arial Bold"/>
              <a:hlinkClick r:id="rId4">
                <a:extLst>
                  <a:ext uri="{A12FA001-AC4F-418D-AE19-62706E023703}">
                    <ahyp:hlinkClr xmlns:ahyp="http://schemas.microsoft.com/office/drawing/2018/hyperlinkcolor" val="tx"/>
                  </a:ext>
                </a:extLst>
              </a:hlinkClick>
            </a:endParaRPr>
          </a:p>
        </p:txBody>
      </p:sp>
      <p:sp>
        <p:nvSpPr>
          <p:cNvPr id="7" name="TextBox 7"/>
          <p:cNvSpPr txBox="1"/>
          <p:nvPr/>
        </p:nvSpPr>
        <p:spPr>
          <a:xfrm>
            <a:off x="1028700" y="1052513"/>
            <a:ext cx="5613616" cy="1038225"/>
          </a:xfrm>
          <a:prstGeom prst="rect">
            <a:avLst/>
          </a:prstGeom>
        </p:spPr>
        <p:txBody>
          <a:bodyPr lIns="0" tIns="0" rIns="0" bIns="0" rtlCol="0" anchor="t">
            <a:spAutoFit/>
          </a:bodyPr>
          <a:lstStyle/>
          <a:p>
            <a:pPr marL="0" lvl="0" indent="0" algn="l">
              <a:lnSpc>
                <a:spcPts val="7200"/>
              </a:lnSpc>
            </a:pPr>
            <a:r>
              <a:rPr lang="en-US" sz="6000" spc="-120">
                <a:solidFill>
                  <a:srgbClr val="AB1368"/>
                </a:solidFill>
                <a:latin typeface="Arial"/>
                <a:ea typeface="Arial"/>
                <a:cs typeface="Arial"/>
                <a:sym typeface="Arial"/>
              </a:rPr>
              <a:t>Website</a:t>
            </a:r>
          </a:p>
        </p:txBody>
      </p:sp>
      <p:sp>
        <p:nvSpPr>
          <p:cNvPr id="8" name="TextBox 8"/>
          <p:cNvSpPr txBox="1"/>
          <p:nvPr/>
        </p:nvSpPr>
        <p:spPr>
          <a:xfrm>
            <a:off x="3766573" y="2398553"/>
            <a:ext cx="2875743" cy="495905"/>
          </a:xfrm>
          <a:prstGeom prst="rect">
            <a:avLst/>
          </a:prstGeom>
        </p:spPr>
        <p:txBody>
          <a:bodyPr lIns="0" tIns="0" rIns="0" bIns="0" rtlCol="0" anchor="t">
            <a:spAutoFit/>
          </a:bodyPr>
          <a:lstStyle/>
          <a:p>
            <a:pPr marL="0" lvl="0" indent="0" algn="ctr">
              <a:lnSpc>
                <a:spcPts val="4159"/>
              </a:lnSpc>
            </a:pPr>
            <a:r>
              <a:rPr lang="en-US" sz="3150" u="sng" spc="-95">
                <a:solidFill>
                  <a:srgbClr val="007FA3"/>
                </a:solidFill>
                <a:latin typeface="Arial Bold"/>
                <a:ea typeface="Arial Bold"/>
                <a:cs typeface="Arial Bold"/>
                <a:sym typeface="Arial Bold"/>
                <a:hlinkClick r:id="rId5">
                  <a:extLst>
                    <a:ext uri="{A12FA001-AC4F-418D-AE19-62706E023703}">
                      <ahyp:hlinkClr xmlns:ahyp="http://schemas.microsoft.com/office/drawing/2018/hyperlinkcolor" val="tx"/>
                    </a:ext>
                  </a:extLst>
                </a:hlinkClick>
              </a:rPr>
              <a:t>ASPO</a:t>
            </a:r>
            <a:endParaRPr lang="en-US" sz="3150" u="sng" spc="-95">
              <a:solidFill>
                <a:srgbClr val="007FA3"/>
              </a:solidFill>
              <a:latin typeface="Arial Bold"/>
              <a:ea typeface="Arial Bold"/>
              <a:cs typeface="Arial Bold"/>
              <a:hlinkClick r:id="rId5">
                <a:extLst>
                  <a:ext uri="{A12FA001-AC4F-418D-AE19-62706E023703}">
                    <ahyp:hlinkClr xmlns:ahyp="http://schemas.microsoft.com/office/drawing/2018/hyperlinkcolor" val="tx"/>
                  </a:ext>
                </a:extLst>
              </a:hlinkClick>
            </a:endParaRPr>
          </a:p>
        </p:txBody>
      </p:sp>
      <p:grpSp>
        <p:nvGrpSpPr>
          <p:cNvPr id="11" name="Group 6">
            <a:extLst>
              <a:ext uri="{FF2B5EF4-FFF2-40B4-BE49-F238E27FC236}">
                <a16:creationId xmlns:a16="http://schemas.microsoft.com/office/drawing/2014/main" id="{0675A6E2-6E17-BBED-9E09-EB8097CED813}"/>
              </a:ext>
            </a:extLst>
          </p:cNvPr>
          <p:cNvGrpSpPr/>
          <p:nvPr/>
        </p:nvGrpSpPr>
        <p:grpSpPr>
          <a:xfrm>
            <a:off x="599059" y="8906843"/>
            <a:ext cx="967232" cy="941832"/>
            <a:chOff x="-12700" y="-12700"/>
            <a:chExt cx="12090401" cy="11772901"/>
          </a:xfrm>
        </p:grpSpPr>
        <p:sp>
          <p:nvSpPr>
            <p:cNvPr id="10" name="Freeform 7">
              <a:extLst>
                <a:ext uri="{FF2B5EF4-FFF2-40B4-BE49-F238E27FC236}">
                  <a16:creationId xmlns:a16="http://schemas.microsoft.com/office/drawing/2014/main" id="{FE41A473-782C-8D87-2C3B-5DFF9682B150}"/>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15" name="Group 9">
            <a:extLst>
              <a:ext uri="{FF2B5EF4-FFF2-40B4-BE49-F238E27FC236}">
                <a16:creationId xmlns:a16="http://schemas.microsoft.com/office/drawing/2014/main" id="{4D5CE4D3-8E5D-EF42-E8DF-7151F9C71754}"/>
              </a:ext>
            </a:extLst>
          </p:cNvPr>
          <p:cNvGrpSpPr/>
          <p:nvPr/>
        </p:nvGrpSpPr>
        <p:grpSpPr>
          <a:xfrm>
            <a:off x="2051336" y="8977697"/>
            <a:ext cx="3387758" cy="849532"/>
            <a:chOff x="0" y="-66675"/>
            <a:chExt cx="4517010" cy="1132708"/>
          </a:xfrm>
        </p:grpSpPr>
        <p:sp>
          <p:nvSpPr>
            <p:cNvPr id="13" name="TextBox 10">
              <a:extLst>
                <a:ext uri="{FF2B5EF4-FFF2-40B4-BE49-F238E27FC236}">
                  <a16:creationId xmlns:a16="http://schemas.microsoft.com/office/drawing/2014/main" id="{4512802E-7851-4316-1794-C43A53763F15}"/>
                </a:ext>
              </a:extLst>
            </p:cNvPr>
            <p:cNvSpPr txBox="1"/>
            <p:nvPr/>
          </p:nvSpPr>
          <p:spPr>
            <a:xfrm>
              <a:off x="0" y="-66675"/>
              <a:ext cx="4517010" cy="512022"/>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1:</a:t>
              </a:r>
            </a:p>
          </p:txBody>
        </p:sp>
        <p:sp>
          <p:nvSpPr>
            <p:cNvPr id="14" name="TextBox 11">
              <a:extLst>
                <a:ext uri="{FF2B5EF4-FFF2-40B4-BE49-F238E27FC236}">
                  <a16:creationId xmlns:a16="http://schemas.microsoft.com/office/drawing/2014/main" id="{E44D36A2-3695-A714-BF28-A4C2887DF632}"/>
                </a:ext>
              </a:extLst>
            </p:cNvPr>
            <p:cNvSpPr txBox="1"/>
            <p:nvPr/>
          </p:nvSpPr>
          <p:spPr>
            <a:xfrm>
              <a:off x="0" y="439711"/>
              <a:ext cx="4517010" cy="626322"/>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About ASPO</a:t>
              </a:r>
            </a:p>
          </p:txBody>
        </p:sp>
      </p:grpSp>
      <p:pic>
        <p:nvPicPr>
          <p:cNvPr id="17" name="Graphic 16" descr="Users with solid fill">
            <a:extLst>
              <a:ext uri="{FF2B5EF4-FFF2-40B4-BE49-F238E27FC236}">
                <a16:creationId xmlns:a16="http://schemas.microsoft.com/office/drawing/2014/main" id="{FBB3D4ED-40C4-3E99-1892-D0E6F52E56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2222" y="8972550"/>
            <a:ext cx="914400"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787296" y="2687393"/>
            <a:ext cx="14391103" cy="2539328"/>
            <a:chOff x="0" y="0"/>
            <a:chExt cx="4868102" cy="858983"/>
          </a:xfrm>
        </p:grpSpPr>
        <p:sp>
          <p:nvSpPr>
            <p:cNvPr id="5" name="Freeform 5"/>
            <p:cNvSpPr/>
            <p:nvPr/>
          </p:nvSpPr>
          <p:spPr>
            <a:xfrm>
              <a:off x="0" y="0"/>
              <a:ext cx="4868102" cy="858983"/>
            </a:xfrm>
            <a:custGeom>
              <a:avLst/>
              <a:gdLst/>
              <a:ahLst/>
              <a:cxnLst/>
              <a:rect l="l" t="t" r="r" b="b"/>
              <a:pathLst>
                <a:path w="4868102" h="858983">
                  <a:moveTo>
                    <a:pt x="4743641" y="858983"/>
                  </a:moveTo>
                  <a:lnTo>
                    <a:pt x="124460" y="858983"/>
                  </a:lnTo>
                  <a:cubicBezTo>
                    <a:pt x="55880" y="858983"/>
                    <a:pt x="0" y="803103"/>
                    <a:pt x="0" y="734523"/>
                  </a:cubicBezTo>
                  <a:lnTo>
                    <a:pt x="0" y="124460"/>
                  </a:lnTo>
                  <a:cubicBezTo>
                    <a:pt x="0" y="55880"/>
                    <a:pt x="55880" y="0"/>
                    <a:pt x="124460" y="0"/>
                  </a:cubicBezTo>
                  <a:lnTo>
                    <a:pt x="4743642" y="0"/>
                  </a:lnTo>
                  <a:cubicBezTo>
                    <a:pt x="4812222" y="0"/>
                    <a:pt x="4868102" y="55880"/>
                    <a:pt x="4868102" y="124460"/>
                  </a:cubicBezTo>
                  <a:lnTo>
                    <a:pt x="4868102" y="734523"/>
                  </a:lnTo>
                  <a:cubicBezTo>
                    <a:pt x="4868102" y="803103"/>
                    <a:pt x="4812222" y="858983"/>
                    <a:pt x="4743642" y="858983"/>
                  </a:cubicBezTo>
                  <a:close/>
                </a:path>
              </a:pathLst>
            </a:custGeom>
            <a:solidFill>
              <a:srgbClr val="FFFFFF"/>
            </a:solidFill>
          </p:spPr>
          <p:txBody>
            <a:bodyPr/>
            <a:lstStyle/>
            <a:p>
              <a:endParaRPr lang="en-US"/>
            </a:p>
          </p:txBody>
        </p:sp>
      </p:grpSp>
      <p:grpSp>
        <p:nvGrpSpPr>
          <p:cNvPr id="6" name="Group 6"/>
          <p:cNvGrpSpPr/>
          <p:nvPr/>
        </p:nvGrpSpPr>
        <p:grpSpPr>
          <a:xfrm>
            <a:off x="1511300" y="2617910"/>
            <a:ext cx="3301357" cy="2539328"/>
            <a:chOff x="0" y="0"/>
            <a:chExt cx="1116755" cy="858983"/>
          </a:xfrm>
        </p:grpSpPr>
        <p:sp>
          <p:nvSpPr>
            <p:cNvPr id="7" name="Freeform 7"/>
            <p:cNvSpPr/>
            <p:nvPr/>
          </p:nvSpPr>
          <p:spPr>
            <a:xfrm>
              <a:off x="0" y="0"/>
              <a:ext cx="1116755" cy="858983"/>
            </a:xfrm>
            <a:custGeom>
              <a:avLst/>
              <a:gdLst/>
              <a:ahLst/>
              <a:cxnLst/>
              <a:rect l="l" t="t" r="r" b="b"/>
              <a:pathLst>
                <a:path w="1116755" h="858983">
                  <a:moveTo>
                    <a:pt x="992295" y="858983"/>
                  </a:moveTo>
                  <a:lnTo>
                    <a:pt x="124460" y="858983"/>
                  </a:lnTo>
                  <a:cubicBezTo>
                    <a:pt x="55880" y="858983"/>
                    <a:pt x="0" y="803103"/>
                    <a:pt x="0" y="734523"/>
                  </a:cubicBezTo>
                  <a:lnTo>
                    <a:pt x="0" y="124460"/>
                  </a:lnTo>
                  <a:cubicBezTo>
                    <a:pt x="0" y="55880"/>
                    <a:pt x="55880" y="0"/>
                    <a:pt x="124460" y="0"/>
                  </a:cubicBezTo>
                  <a:lnTo>
                    <a:pt x="992295" y="0"/>
                  </a:lnTo>
                  <a:cubicBezTo>
                    <a:pt x="1060875" y="0"/>
                    <a:pt x="1116755" y="55880"/>
                    <a:pt x="1116755" y="124460"/>
                  </a:cubicBezTo>
                  <a:lnTo>
                    <a:pt x="1116755" y="734523"/>
                  </a:lnTo>
                  <a:cubicBezTo>
                    <a:pt x="1116755" y="803103"/>
                    <a:pt x="1060875" y="858983"/>
                    <a:pt x="992295" y="858983"/>
                  </a:cubicBezTo>
                  <a:close/>
                </a:path>
              </a:pathLst>
            </a:custGeom>
            <a:solidFill>
              <a:srgbClr val="AB1368"/>
            </a:solidFill>
          </p:spPr>
          <p:txBody>
            <a:bodyPr/>
            <a:lstStyle/>
            <a:p>
              <a:endParaRPr lang="en-US"/>
            </a:p>
          </p:txBody>
        </p:sp>
      </p:grpSp>
      <p:grpSp>
        <p:nvGrpSpPr>
          <p:cNvPr id="8" name="Group 8"/>
          <p:cNvGrpSpPr/>
          <p:nvPr/>
        </p:nvGrpSpPr>
        <p:grpSpPr>
          <a:xfrm>
            <a:off x="1511300" y="5396566"/>
            <a:ext cx="14667099" cy="2539328"/>
            <a:chOff x="0" y="0"/>
            <a:chExt cx="4961463" cy="858983"/>
          </a:xfrm>
        </p:grpSpPr>
        <p:sp>
          <p:nvSpPr>
            <p:cNvPr id="9" name="Freeform 9"/>
            <p:cNvSpPr/>
            <p:nvPr/>
          </p:nvSpPr>
          <p:spPr>
            <a:xfrm>
              <a:off x="0" y="0"/>
              <a:ext cx="4961463" cy="858983"/>
            </a:xfrm>
            <a:custGeom>
              <a:avLst/>
              <a:gdLst/>
              <a:ahLst/>
              <a:cxnLst/>
              <a:rect l="l" t="t" r="r" b="b"/>
              <a:pathLst>
                <a:path w="4961463" h="858983">
                  <a:moveTo>
                    <a:pt x="4837003" y="858983"/>
                  </a:moveTo>
                  <a:lnTo>
                    <a:pt x="124460" y="858983"/>
                  </a:lnTo>
                  <a:cubicBezTo>
                    <a:pt x="55880" y="858983"/>
                    <a:pt x="0" y="803103"/>
                    <a:pt x="0" y="734523"/>
                  </a:cubicBezTo>
                  <a:lnTo>
                    <a:pt x="0" y="124460"/>
                  </a:lnTo>
                  <a:cubicBezTo>
                    <a:pt x="0" y="55880"/>
                    <a:pt x="55880" y="0"/>
                    <a:pt x="124460" y="0"/>
                  </a:cubicBezTo>
                  <a:lnTo>
                    <a:pt x="4837003" y="0"/>
                  </a:lnTo>
                  <a:cubicBezTo>
                    <a:pt x="4905583" y="0"/>
                    <a:pt x="4961463" y="55880"/>
                    <a:pt x="4961463" y="124460"/>
                  </a:cubicBezTo>
                  <a:lnTo>
                    <a:pt x="4961463" y="734523"/>
                  </a:lnTo>
                  <a:cubicBezTo>
                    <a:pt x="4961463" y="803103"/>
                    <a:pt x="4905583" y="858983"/>
                    <a:pt x="4837003" y="858983"/>
                  </a:cubicBezTo>
                  <a:close/>
                </a:path>
              </a:pathLst>
            </a:custGeom>
            <a:solidFill>
              <a:srgbClr val="FFFFFF"/>
            </a:solidFill>
          </p:spPr>
          <p:txBody>
            <a:bodyPr/>
            <a:lstStyle/>
            <a:p>
              <a:endParaRPr lang="en-US"/>
            </a:p>
          </p:txBody>
        </p:sp>
      </p:grpSp>
      <p:grpSp>
        <p:nvGrpSpPr>
          <p:cNvPr id="10" name="Group 10"/>
          <p:cNvGrpSpPr/>
          <p:nvPr/>
        </p:nvGrpSpPr>
        <p:grpSpPr>
          <a:xfrm>
            <a:off x="1511300" y="5396566"/>
            <a:ext cx="3420562" cy="2539328"/>
            <a:chOff x="0" y="0"/>
            <a:chExt cx="1157079" cy="858983"/>
          </a:xfrm>
        </p:grpSpPr>
        <p:sp>
          <p:nvSpPr>
            <p:cNvPr id="11" name="Freeform 11"/>
            <p:cNvSpPr/>
            <p:nvPr/>
          </p:nvSpPr>
          <p:spPr>
            <a:xfrm>
              <a:off x="0" y="0"/>
              <a:ext cx="1157079" cy="858983"/>
            </a:xfrm>
            <a:custGeom>
              <a:avLst/>
              <a:gdLst/>
              <a:ahLst/>
              <a:cxnLst/>
              <a:rect l="l" t="t" r="r" b="b"/>
              <a:pathLst>
                <a:path w="1157079" h="858983">
                  <a:moveTo>
                    <a:pt x="1032619" y="858983"/>
                  </a:moveTo>
                  <a:lnTo>
                    <a:pt x="124460" y="858983"/>
                  </a:lnTo>
                  <a:cubicBezTo>
                    <a:pt x="55880" y="858983"/>
                    <a:pt x="0" y="803103"/>
                    <a:pt x="0" y="734523"/>
                  </a:cubicBezTo>
                  <a:lnTo>
                    <a:pt x="0" y="124460"/>
                  </a:lnTo>
                  <a:cubicBezTo>
                    <a:pt x="0" y="55880"/>
                    <a:pt x="55880" y="0"/>
                    <a:pt x="124460" y="0"/>
                  </a:cubicBezTo>
                  <a:lnTo>
                    <a:pt x="1032619" y="0"/>
                  </a:lnTo>
                  <a:cubicBezTo>
                    <a:pt x="1101199" y="0"/>
                    <a:pt x="1157079" y="55880"/>
                    <a:pt x="1157079" y="124460"/>
                  </a:cubicBezTo>
                  <a:lnTo>
                    <a:pt x="1157079" y="734523"/>
                  </a:lnTo>
                  <a:cubicBezTo>
                    <a:pt x="1157079" y="803103"/>
                    <a:pt x="1101199" y="858983"/>
                    <a:pt x="1032619" y="858983"/>
                  </a:cubicBezTo>
                  <a:close/>
                </a:path>
              </a:pathLst>
            </a:custGeom>
            <a:solidFill>
              <a:srgbClr val="AB1368"/>
            </a:solidFill>
          </p:spPr>
          <p:txBody>
            <a:bodyPr/>
            <a:lstStyle/>
            <a:p>
              <a:endParaRPr lang="en-US"/>
            </a:p>
          </p:txBody>
        </p:sp>
      </p:grpSp>
      <p:sp>
        <p:nvSpPr>
          <p:cNvPr id="15" name="TextBox 15"/>
          <p:cNvSpPr txBox="1"/>
          <p:nvPr/>
        </p:nvSpPr>
        <p:spPr>
          <a:xfrm>
            <a:off x="1206502" y="1008185"/>
            <a:ext cx="14390586" cy="1038225"/>
          </a:xfrm>
          <a:prstGeom prst="rect">
            <a:avLst/>
          </a:prstGeom>
        </p:spPr>
        <p:txBody>
          <a:bodyPr lIns="0" tIns="0" rIns="0" bIns="0" rtlCol="0" anchor="t">
            <a:spAutoFit/>
          </a:bodyPr>
          <a:lstStyle/>
          <a:p>
            <a:pPr marL="0" lvl="0" indent="0" algn="l">
              <a:lnSpc>
                <a:spcPts val="7200"/>
              </a:lnSpc>
            </a:pPr>
            <a:r>
              <a:rPr lang="en-US" sz="6000" u="none" spc="-120">
                <a:solidFill>
                  <a:srgbClr val="1E3765"/>
                </a:solidFill>
                <a:latin typeface="Arial"/>
                <a:ea typeface="Arial"/>
                <a:cs typeface="Arial"/>
                <a:sym typeface="Arial"/>
              </a:rPr>
              <a:t>Our 2 Top Priorities</a:t>
            </a:r>
          </a:p>
        </p:txBody>
      </p:sp>
      <p:sp>
        <p:nvSpPr>
          <p:cNvPr id="16" name="TextBox 16"/>
          <p:cNvSpPr txBox="1"/>
          <p:nvPr/>
        </p:nvSpPr>
        <p:spPr>
          <a:xfrm>
            <a:off x="2105333" y="3158911"/>
            <a:ext cx="2113291" cy="1304925"/>
          </a:xfrm>
          <a:prstGeom prst="rect">
            <a:avLst/>
          </a:prstGeom>
        </p:spPr>
        <p:txBody>
          <a:bodyPr lIns="0" tIns="0" rIns="0" bIns="0" rtlCol="0" anchor="t">
            <a:spAutoFit/>
          </a:bodyPr>
          <a:lstStyle/>
          <a:p>
            <a:pPr algn="ctr">
              <a:lnSpc>
                <a:spcPts val="9120"/>
              </a:lnSpc>
            </a:pPr>
            <a:r>
              <a:rPr lang="en-US" sz="7600" spc="-152">
                <a:solidFill>
                  <a:srgbClr val="FFFFFF"/>
                </a:solidFill>
                <a:latin typeface="Arial Bold"/>
                <a:ea typeface="Arial Bold"/>
                <a:cs typeface="Arial Bold"/>
                <a:sym typeface="Arial Bold"/>
              </a:rPr>
              <a:t>1</a:t>
            </a:r>
          </a:p>
        </p:txBody>
      </p:sp>
      <p:sp>
        <p:nvSpPr>
          <p:cNvPr id="17" name="TextBox 17"/>
          <p:cNvSpPr txBox="1"/>
          <p:nvPr/>
        </p:nvSpPr>
        <p:spPr>
          <a:xfrm>
            <a:off x="5275994" y="3017855"/>
            <a:ext cx="10532393" cy="2024381"/>
          </a:xfrm>
          <a:prstGeom prst="rect">
            <a:avLst/>
          </a:prstGeom>
        </p:spPr>
        <p:txBody>
          <a:bodyPr lIns="0" tIns="0" rIns="0" bIns="0" rtlCol="0" anchor="t">
            <a:spAutoFit/>
          </a:bodyPr>
          <a:lstStyle/>
          <a:p>
            <a:pPr algn="ctr">
              <a:lnSpc>
                <a:spcPts val="3919"/>
              </a:lnSpc>
            </a:pPr>
            <a:r>
              <a:rPr lang="en-US" sz="2799">
                <a:solidFill>
                  <a:srgbClr val="1E3765"/>
                </a:solidFill>
                <a:latin typeface="Arial"/>
                <a:ea typeface="Arial"/>
                <a:cs typeface="Arial"/>
                <a:sym typeface="Arial"/>
              </a:rPr>
              <a:t>Identify the structural barriers to access pathways in collaboration with institutional partners (internal) and community, postsecondary, school board and other partners (external).</a:t>
            </a:r>
          </a:p>
          <a:p>
            <a:pPr algn="ctr">
              <a:lnSpc>
                <a:spcPts val="3919"/>
              </a:lnSpc>
              <a:spcBef>
                <a:spcPct val="0"/>
              </a:spcBef>
            </a:pPr>
            <a:endParaRPr lang="en-US" sz="2799">
              <a:solidFill>
                <a:srgbClr val="1E3765"/>
              </a:solidFill>
              <a:latin typeface="Arial"/>
              <a:ea typeface="Arial"/>
              <a:cs typeface="Arial"/>
              <a:sym typeface="Arial"/>
            </a:endParaRPr>
          </a:p>
        </p:txBody>
      </p:sp>
      <p:sp>
        <p:nvSpPr>
          <p:cNvPr id="18" name="TextBox 18"/>
          <p:cNvSpPr txBox="1"/>
          <p:nvPr/>
        </p:nvSpPr>
        <p:spPr>
          <a:xfrm>
            <a:off x="5555087" y="5791517"/>
            <a:ext cx="10253301" cy="1529080"/>
          </a:xfrm>
          <a:prstGeom prst="rect">
            <a:avLst/>
          </a:prstGeom>
        </p:spPr>
        <p:txBody>
          <a:bodyPr lIns="0" tIns="0" rIns="0" bIns="0" rtlCol="0" anchor="t">
            <a:spAutoFit/>
          </a:bodyPr>
          <a:lstStyle/>
          <a:p>
            <a:pPr algn="ctr">
              <a:lnSpc>
                <a:spcPts val="3919"/>
              </a:lnSpc>
              <a:spcBef>
                <a:spcPct val="0"/>
              </a:spcBef>
            </a:pPr>
            <a:r>
              <a:rPr lang="en-US" sz="2799">
                <a:solidFill>
                  <a:srgbClr val="1E3765"/>
                </a:solidFill>
                <a:latin typeface="Arial"/>
                <a:ea typeface="Arial"/>
                <a:cs typeface="Arial"/>
                <a:sym typeface="Arial"/>
              </a:rPr>
              <a:t>Support and strengthen the capacity of U of T’s access, engagement, and outreach community to serve students and prospective students.</a:t>
            </a:r>
          </a:p>
        </p:txBody>
      </p:sp>
      <p:sp>
        <p:nvSpPr>
          <p:cNvPr id="19" name="TextBox 19"/>
          <p:cNvSpPr txBox="1"/>
          <p:nvPr/>
        </p:nvSpPr>
        <p:spPr>
          <a:xfrm>
            <a:off x="2105333" y="5884545"/>
            <a:ext cx="2113291" cy="1304925"/>
          </a:xfrm>
          <a:prstGeom prst="rect">
            <a:avLst/>
          </a:prstGeom>
        </p:spPr>
        <p:txBody>
          <a:bodyPr lIns="0" tIns="0" rIns="0" bIns="0" rtlCol="0" anchor="t">
            <a:spAutoFit/>
          </a:bodyPr>
          <a:lstStyle/>
          <a:p>
            <a:pPr algn="ctr">
              <a:lnSpc>
                <a:spcPts val="9120"/>
              </a:lnSpc>
            </a:pPr>
            <a:r>
              <a:rPr lang="en-US" sz="7600" spc="-152">
                <a:solidFill>
                  <a:srgbClr val="FFFFFF"/>
                </a:solidFill>
                <a:latin typeface="Arial Bold"/>
                <a:ea typeface="Arial Bold"/>
                <a:cs typeface="Arial Bold"/>
                <a:sym typeface="Arial Bold"/>
              </a:rPr>
              <a:t>2</a:t>
            </a:r>
          </a:p>
        </p:txBody>
      </p:sp>
      <p:grpSp>
        <p:nvGrpSpPr>
          <p:cNvPr id="14" name="Group 6">
            <a:extLst>
              <a:ext uri="{FF2B5EF4-FFF2-40B4-BE49-F238E27FC236}">
                <a16:creationId xmlns:a16="http://schemas.microsoft.com/office/drawing/2014/main" id="{47C7CC90-320D-D5B0-31D1-2E75C41C94EE}"/>
              </a:ext>
            </a:extLst>
          </p:cNvPr>
          <p:cNvGrpSpPr/>
          <p:nvPr/>
        </p:nvGrpSpPr>
        <p:grpSpPr>
          <a:xfrm>
            <a:off x="991965" y="8674671"/>
            <a:ext cx="967232" cy="941832"/>
            <a:chOff x="-12700" y="-12700"/>
            <a:chExt cx="12090401" cy="11772901"/>
          </a:xfrm>
        </p:grpSpPr>
        <p:sp>
          <p:nvSpPr>
            <p:cNvPr id="13" name="Freeform 7">
              <a:extLst>
                <a:ext uri="{FF2B5EF4-FFF2-40B4-BE49-F238E27FC236}">
                  <a16:creationId xmlns:a16="http://schemas.microsoft.com/office/drawing/2014/main" id="{D15CCB74-102F-F6E5-AA70-B0722E5ACF08}"/>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27" name="Group 9">
            <a:extLst>
              <a:ext uri="{FF2B5EF4-FFF2-40B4-BE49-F238E27FC236}">
                <a16:creationId xmlns:a16="http://schemas.microsoft.com/office/drawing/2014/main" id="{47079B28-4231-2372-0878-FC4EE9AF9798}"/>
              </a:ext>
            </a:extLst>
          </p:cNvPr>
          <p:cNvGrpSpPr/>
          <p:nvPr/>
        </p:nvGrpSpPr>
        <p:grpSpPr>
          <a:xfrm>
            <a:off x="2444242" y="8745525"/>
            <a:ext cx="3387758" cy="849532"/>
            <a:chOff x="0" y="-66675"/>
            <a:chExt cx="4517010" cy="1132708"/>
          </a:xfrm>
        </p:grpSpPr>
        <p:sp>
          <p:nvSpPr>
            <p:cNvPr id="25" name="TextBox 10">
              <a:extLst>
                <a:ext uri="{FF2B5EF4-FFF2-40B4-BE49-F238E27FC236}">
                  <a16:creationId xmlns:a16="http://schemas.microsoft.com/office/drawing/2014/main" id="{1D5EFF5A-723C-207B-FD68-D2C1E98AECB6}"/>
                </a:ext>
              </a:extLst>
            </p:cNvPr>
            <p:cNvSpPr txBox="1"/>
            <p:nvPr/>
          </p:nvSpPr>
          <p:spPr>
            <a:xfrm>
              <a:off x="0" y="-66675"/>
              <a:ext cx="4517010" cy="512022"/>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1:</a:t>
              </a:r>
            </a:p>
          </p:txBody>
        </p:sp>
        <p:sp>
          <p:nvSpPr>
            <p:cNvPr id="26" name="TextBox 11">
              <a:extLst>
                <a:ext uri="{FF2B5EF4-FFF2-40B4-BE49-F238E27FC236}">
                  <a16:creationId xmlns:a16="http://schemas.microsoft.com/office/drawing/2014/main" id="{64673BEC-4B16-FED9-7F52-15E3FD4B767C}"/>
                </a:ext>
              </a:extLst>
            </p:cNvPr>
            <p:cNvSpPr txBox="1"/>
            <p:nvPr/>
          </p:nvSpPr>
          <p:spPr>
            <a:xfrm>
              <a:off x="0" y="439711"/>
              <a:ext cx="4517010" cy="626322"/>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About ASPO</a:t>
              </a:r>
            </a:p>
          </p:txBody>
        </p:sp>
      </p:grpSp>
      <p:pic>
        <p:nvPicPr>
          <p:cNvPr id="29" name="Graphic 28" descr="Users with solid fill">
            <a:extLst>
              <a:ext uri="{FF2B5EF4-FFF2-40B4-BE49-F238E27FC236}">
                <a16:creationId xmlns:a16="http://schemas.microsoft.com/office/drawing/2014/main" id="{D035465D-5646-7E04-4CEC-A1B366C167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5128" y="8740378"/>
            <a:ext cx="914400" cy="914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22996" y="1055828"/>
            <a:ext cx="7118275" cy="1156970"/>
          </a:xfrm>
          <a:prstGeom prst="rect">
            <a:avLst/>
          </a:prstGeom>
        </p:spPr>
        <p:txBody>
          <a:bodyPr lIns="0" tIns="0" rIns="0" bIns="0" rtlCol="0" anchor="t">
            <a:spAutoFit/>
          </a:bodyPr>
          <a:lstStyle/>
          <a:p>
            <a:pPr marL="0" lvl="0" indent="0" algn="l">
              <a:lnSpc>
                <a:spcPts val="8319"/>
              </a:lnSpc>
              <a:spcBef>
                <a:spcPct val="0"/>
              </a:spcBef>
            </a:pPr>
            <a:r>
              <a:rPr lang="en-US" sz="6399" u="none" spc="63">
                <a:solidFill>
                  <a:srgbClr val="227C9D"/>
                </a:solidFill>
                <a:latin typeface="Arial"/>
                <a:ea typeface="Arial"/>
                <a:cs typeface="Arial"/>
                <a:sym typeface="Arial"/>
              </a:rPr>
              <a:t>We Do This By:</a:t>
            </a:r>
          </a:p>
        </p:txBody>
      </p:sp>
      <p:sp>
        <p:nvSpPr>
          <p:cNvPr id="3" name="TextBox 3"/>
          <p:cNvSpPr txBox="1"/>
          <p:nvPr/>
        </p:nvSpPr>
        <p:spPr>
          <a:xfrm>
            <a:off x="7922996" y="2127073"/>
            <a:ext cx="8933574" cy="7352910"/>
          </a:xfrm>
          <a:prstGeom prst="rect">
            <a:avLst/>
          </a:prstGeom>
        </p:spPr>
        <p:txBody>
          <a:bodyPr lIns="0" tIns="0" rIns="0" bIns="0" rtlCol="0" anchor="t">
            <a:spAutoFit/>
          </a:bodyPr>
          <a:lstStyle/>
          <a:p>
            <a:pPr algn="l">
              <a:lnSpc>
                <a:spcPts val="3639"/>
              </a:lnSpc>
            </a:pPr>
            <a:endParaRPr/>
          </a:p>
          <a:p>
            <a:pPr marL="603885" lvl="1" indent="-302260" algn="l">
              <a:lnSpc>
                <a:spcPts val="3639"/>
              </a:lnSpc>
              <a:buFont typeface="Arial"/>
              <a:buChar char="•"/>
            </a:pPr>
            <a:r>
              <a:rPr lang="en-US" sz="2400">
                <a:solidFill>
                  <a:srgbClr val="1E3765"/>
                </a:solidFill>
                <a:latin typeface="Arial"/>
                <a:ea typeface="Arial"/>
                <a:cs typeface="Arial"/>
                <a:sym typeface="Arial"/>
              </a:rPr>
              <a:t>administering the </a:t>
            </a:r>
            <a:r>
              <a:rPr lang="en-US" sz="2400" u="sng">
                <a:solidFill>
                  <a:srgbClr val="007FA3"/>
                </a:solidFill>
                <a:latin typeface="Arial Bold"/>
                <a:ea typeface="Arial Bold"/>
                <a:cs typeface="Arial Bold"/>
                <a:sym typeface="Arial Bold"/>
                <a:hlinkClick r:id="rId2">
                  <a:extLst>
                    <a:ext uri="{A12FA001-AC4F-418D-AE19-62706E023703}">
                      <ahyp:hlinkClr xmlns:ahyp="http://schemas.microsoft.com/office/drawing/2018/hyperlinkcolor" val="tx"/>
                    </a:ext>
                  </a:extLst>
                </a:hlinkClick>
              </a:rPr>
              <a:t>Access Programs University Fund</a:t>
            </a:r>
            <a:r>
              <a:rPr lang="en-US" sz="2400">
                <a:solidFill>
                  <a:srgbClr val="1E3765"/>
                </a:solidFill>
                <a:latin typeface="Arial"/>
                <a:ea typeface="Arial"/>
                <a:cs typeface="Arial"/>
                <a:sym typeface="Arial"/>
              </a:rPr>
              <a:t> to build, sustain and increase the capacity of partners to offer access and outreach programs at the University. There are ~135 access and outreach programs at U of T. Close to 40% have been supported by APUF funding since 2019.</a:t>
            </a:r>
            <a:endParaRPr lang="en-US" sz="2400">
              <a:solidFill>
                <a:srgbClr val="1E3765"/>
              </a:solidFill>
              <a:latin typeface="Arial"/>
              <a:ea typeface="Arial"/>
              <a:cs typeface="Arial"/>
            </a:endParaRPr>
          </a:p>
          <a:p>
            <a:pPr algn="l">
              <a:lnSpc>
                <a:spcPts val="3639"/>
              </a:lnSpc>
            </a:pPr>
            <a:endParaRPr lang="en-US" sz="2400">
              <a:solidFill>
                <a:srgbClr val="1E3765"/>
              </a:solidFill>
              <a:latin typeface="Arial"/>
              <a:ea typeface="Arial"/>
              <a:cs typeface="Arial"/>
            </a:endParaRPr>
          </a:p>
          <a:p>
            <a:pPr marL="603885" lvl="1" indent="-302260" algn="l">
              <a:lnSpc>
                <a:spcPts val="3639"/>
              </a:lnSpc>
              <a:buFont typeface="Arial"/>
              <a:buChar char="•"/>
            </a:pPr>
            <a:r>
              <a:rPr lang="en-US" sz="2400">
                <a:solidFill>
                  <a:srgbClr val="1E3765"/>
                </a:solidFill>
                <a:latin typeface="Arial"/>
                <a:ea typeface="Arial"/>
                <a:cs typeface="Arial"/>
                <a:sym typeface="Arial"/>
              </a:rPr>
              <a:t>convening, facilitating, and supporting the development of key </a:t>
            </a:r>
            <a:r>
              <a:rPr lang="en-US" sz="2400">
                <a:solidFill>
                  <a:srgbClr val="227C9D"/>
                </a:solidFill>
                <a:latin typeface="Arial Bold"/>
                <a:ea typeface="Arial Bold"/>
                <a:cs typeface="Arial Bold"/>
                <a:sym typeface="Arial Bold"/>
              </a:rPr>
              <a:t>partnerships</a:t>
            </a:r>
            <a:r>
              <a:rPr lang="en-US" sz="2400">
                <a:solidFill>
                  <a:srgbClr val="1E3765"/>
                </a:solidFill>
                <a:latin typeface="Arial"/>
                <a:ea typeface="Arial"/>
                <a:cs typeface="Arial"/>
                <a:sym typeface="Arial"/>
              </a:rPr>
              <a:t> to enhance access goals and objectives across the University</a:t>
            </a:r>
            <a:endParaRPr lang="en-US" sz="2400">
              <a:solidFill>
                <a:srgbClr val="1E3765"/>
              </a:solidFill>
              <a:latin typeface="Arial"/>
              <a:ea typeface="Arial"/>
              <a:cs typeface="Arial"/>
            </a:endParaRPr>
          </a:p>
          <a:p>
            <a:pPr algn="l">
              <a:lnSpc>
                <a:spcPts val="3639"/>
              </a:lnSpc>
            </a:pPr>
            <a:r>
              <a:rPr lang="en-US" sz="2400">
                <a:solidFill>
                  <a:srgbClr val="1E3765"/>
                </a:solidFill>
                <a:latin typeface="Arial"/>
                <a:ea typeface="Arial"/>
                <a:cs typeface="Arial"/>
                <a:sym typeface="Arial"/>
              </a:rPr>
              <a:t> </a:t>
            </a:r>
            <a:endParaRPr lang="en-US" sz="2400">
              <a:solidFill>
                <a:srgbClr val="1E3765"/>
              </a:solidFill>
              <a:latin typeface="Arial"/>
              <a:ea typeface="Arial"/>
              <a:cs typeface="Arial"/>
            </a:endParaRPr>
          </a:p>
          <a:p>
            <a:pPr marL="603885" lvl="1" indent="-302260" algn="l">
              <a:lnSpc>
                <a:spcPts val="3639"/>
              </a:lnSpc>
              <a:buFont typeface="Arial"/>
              <a:buChar char="•"/>
            </a:pPr>
            <a:r>
              <a:rPr lang="en-US" sz="2400">
                <a:solidFill>
                  <a:srgbClr val="227C9D"/>
                </a:solidFill>
                <a:latin typeface="Arial Bold"/>
                <a:ea typeface="Arial Bold"/>
                <a:cs typeface="Arial Bold"/>
                <a:sym typeface="Arial Bold"/>
              </a:rPr>
              <a:t>infusing access principles</a:t>
            </a:r>
            <a:r>
              <a:rPr lang="en-US" sz="2400">
                <a:solidFill>
                  <a:srgbClr val="1E3765"/>
                </a:solidFill>
                <a:latin typeface="Arial"/>
                <a:ea typeface="Arial"/>
                <a:cs typeface="Arial"/>
                <a:sym typeface="Arial"/>
              </a:rPr>
              <a:t> in existing University policies and programs and </a:t>
            </a:r>
            <a:r>
              <a:rPr lang="en-US" sz="2400">
                <a:solidFill>
                  <a:srgbClr val="227C9D"/>
                </a:solidFill>
                <a:latin typeface="Arial Bold"/>
                <a:ea typeface="Arial Bold"/>
                <a:cs typeface="Arial Bold"/>
                <a:sym typeface="Arial Bold"/>
              </a:rPr>
              <a:t>clarifying access pathways</a:t>
            </a:r>
            <a:r>
              <a:rPr lang="en-US" sz="2400">
                <a:solidFill>
                  <a:srgbClr val="1E3765"/>
                </a:solidFill>
                <a:latin typeface="Arial"/>
                <a:ea typeface="Arial"/>
                <a:cs typeface="Arial"/>
                <a:sym typeface="Arial"/>
              </a:rPr>
              <a:t> through supporting research and evaluation focusing on access to post-secondary education </a:t>
            </a:r>
            <a:endParaRPr lang="en-US" sz="2400">
              <a:solidFill>
                <a:srgbClr val="1E3765"/>
              </a:solidFill>
              <a:latin typeface="Arial"/>
              <a:ea typeface="Arial"/>
              <a:cs typeface="Arial"/>
            </a:endParaRPr>
          </a:p>
          <a:p>
            <a:pPr algn="l">
              <a:lnSpc>
                <a:spcPts val="3639"/>
              </a:lnSpc>
            </a:pPr>
            <a:endParaRPr lang="en-US" sz="2799">
              <a:solidFill>
                <a:srgbClr val="1E3765"/>
              </a:solidFill>
              <a:latin typeface="Arial"/>
              <a:ea typeface="Arial"/>
              <a:cs typeface="Arial"/>
              <a:sym typeface="Arial"/>
            </a:endParaRPr>
          </a:p>
        </p:txBody>
      </p:sp>
      <p:grpSp>
        <p:nvGrpSpPr>
          <p:cNvPr id="4" name="Group 4"/>
          <p:cNvGrpSpPr/>
          <p:nvPr/>
        </p:nvGrpSpPr>
        <p:grpSpPr>
          <a:xfrm>
            <a:off x="-1150865" y="0"/>
            <a:ext cx="7206971" cy="10287000"/>
            <a:chOff x="0" y="0"/>
            <a:chExt cx="1816368" cy="2592625"/>
          </a:xfrm>
        </p:grpSpPr>
        <p:sp>
          <p:nvSpPr>
            <p:cNvPr id="5" name="Freeform 5"/>
            <p:cNvSpPr/>
            <p:nvPr/>
          </p:nvSpPr>
          <p:spPr>
            <a:xfrm>
              <a:off x="0" y="0"/>
              <a:ext cx="1816368" cy="2592625"/>
            </a:xfrm>
            <a:custGeom>
              <a:avLst/>
              <a:gdLst/>
              <a:ahLst/>
              <a:cxnLst/>
              <a:rect l="l" t="t" r="r" b="b"/>
              <a:pathLst>
                <a:path w="1816368" h="2592625">
                  <a:moveTo>
                    <a:pt x="1691908" y="2592625"/>
                  </a:moveTo>
                  <a:lnTo>
                    <a:pt x="124460" y="2592625"/>
                  </a:lnTo>
                  <a:cubicBezTo>
                    <a:pt x="55880" y="2592625"/>
                    <a:pt x="0" y="2536745"/>
                    <a:pt x="0" y="2468165"/>
                  </a:cubicBezTo>
                  <a:lnTo>
                    <a:pt x="0" y="124460"/>
                  </a:lnTo>
                  <a:cubicBezTo>
                    <a:pt x="0" y="55880"/>
                    <a:pt x="55880" y="0"/>
                    <a:pt x="124460" y="0"/>
                  </a:cubicBezTo>
                  <a:lnTo>
                    <a:pt x="1691908" y="0"/>
                  </a:lnTo>
                  <a:cubicBezTo>
                    <a:pt x="1760488" y="0"/>
                    <a:pt x="1816368" y="55880"/>
                    <a:pt x="1816368" y="124460"/>
                  </a:cubicBezTo>
                  <a:lnTo>
                    <a:pt x="1816368" y="2468165"/>
                  </a:lnTo>
                  <a:cubicBezTo>
                    <a:pt x="1816368" y="2536745"/>
                    <a:pt x="1760488" y="2592625"/>
                    <a:pt x="1691908" y="2592625"/>
                  </a:cubicBezTo>
                  <a:close/>
                </a:path>
              </a:pathLst>
            </a:custGeom>
            <a:solidFill>
              <a:srgbClr val="FFFFFF"/>
            </a:solidFill>
          </p:spPr>
          <p:txBody>
            <a:bodyPr/>
            <a:lstStyle/>
            <a:p>
              <a:endParaRPr lang="en-US"/>
            </a:p>
          </p:txBody>
        </p:sp>
      </p:grpSp>
      <p:grpSp>
        <p:nvGrpSpPr>
          <p:cNvPr id="6" name="Group 6"/>
          <p:cNvGrpSpPr/>
          <p:nvPr/>
        </p:nvGrpSpPr>
        <p:grpSpPr>
          <a:xfrm>
            <a:off x="-667739" y="-662057"/>
            <a:ext cx="7215356" cy="11168091"/>
            <a:chOff x="0" y="0"/>
            <a:chExt cx="6350000" cy="9828673"/>
          </a:xfrm>
        </p:grpSpPr>
        <p:sp>
          <p:nvSpPr>
            <p:cNvPr id="7" name="Freeform 7"/>
            <p:cNvSpPr/>
            <p:nvPr/>
          </p:nvSpPr>
          <p:spPr>
            <a:xfrm>
              <a:off x="0" y="0"/>
              <a:ext cx="6350000" cy="9828673"/>
            </a:xfrm>
            <a:custGeom>
              <a:avLst/>
              <a:gdLst/>
              <a:ahLst/>
              <a:cxnLst/>
              <a:rect l="l" t="t" r="r" b="b"/>
              <a:pathLst>
                <a:path w="6350000" h="9828673">
                  <a:moveTo>
                    <a:pt x="0" y="9330687"/>
                  </a:moveTo>
                  <a:lnTo>
                    <a:pt x="0" y="497986"/>
                  </a:lnTo>
                  <a:cubicBezTo>
                    <a:pt x="0" y="222783"/>
                    <a:pt x="215900" y="0"/>
                    <a:pt x="482600" y="0"/>
                  </a:cubicBezTo>
                  <a:lnTo>
                    <a:pt x="5867400" y="0"/>
                  </a:lnTo>
                  <a:cubicBezTo>
                    <a:pt x="6134100" y="0"/>
                    <a:pt x="6350000" y="224094"/>
                    <a:pt x="6350000" y="497986"/>
                  </a:cubicBezTo>
                  <a:lnTo>
                    <a:pt x="6350000" y="9330687"/>
                  </a:lnTo>
                  <a:cubicBezTo>
                    <a:pt x="6350000" y="9605890"/>
                    <a:pt x="6134100" y="9828673"/>
                    <a:pt x="5867400" y="9828673"/>
                  </a:cubicBezTo>
                  <a:lnTo>
                    <a:pt x="482600" y="9828673"/>
                  </a:lnTo>
                  <a:cubicBezTo>
                    <a:pt x="217170" y="9828673"/>
                    <a:pt x="0" y="9605890"/>
                    <a:pt x="0" y="9330687"/>
                  </a:cubicBezTo>
                  <a:close/>
                </a:path>
              </a:pathLst>
            </a:custGeom>
            <a:blipFill>
              <a:blip r:embed="rId3"/>
              <a:stretch>
                <a:fillRect l="-10282" t="-14927" r="-8309"/>
              </a:stretch>
            </a:blipFill>
          </p:spPr>
          <p:txBody>
            <a:bodyPr/>
            <a:lstStyle/>
            <a:p>
              <a:endParaRPr lang="en-US"/>
            </a:p>
          </p:txBody>
        </p:sp>
      </p:grpSp>
      <p:grpSp>
        <p:nvGrpSpPr>
          <p:cNvPr id="10" name="Group 6">
            <a:extLst>
              <a:ext uri="{FF2B5EF4-FFF2-40B4-BE49-F238E27FC236}">
                <a16:creationId xmlns:a16="http://schemas.microsoft.com/office/drawing/2014/main" id="{85254370-15A1-1316-330D-E0236D5C5BDB}"/>
              </a:ext>
            </a:extLst>
          </p:cNvPr>
          <p:cNvGrpSpPr/>
          <p:nvPr/>
        </p:nvGrpSpPr>
        <p:grpSpPr>
          <a:xfrm>
            <a:off x="15001370" y="9338868"/>
            <a:ext cx="640661" cy="683297"/>
            <a:chOff x="-12700" y="-12700"/>
            <a:chExt cx="12090401" cy="11772901"/>
          </a:xfrm>
        </p:grpSpPr>
        <p:sp>
          <p:nvSpPr>
            <p:cNvPr id="9" name="Freeform 7">
              <a:extLst>
                <a:ext uri="{FF2B5EF4-FFF2-40B4-BE49-F238E27FC236}">
                  <a16:creationId xmlns:a16="http://schemas.microsoft.com/office/drawing/2014/main" id="{A108AF5A-2A69-8EB2-8C69-E05D82B8B929}"/>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14" name="Group 9">
            <a:extLst>
              <a:ext uri="{FF2B5EF4-FFF2-40B4-BE49-F238E27FC236}">
                <a16:creationId xmlns:a16="http://schemas.microsoft.com/office/drawing/2014/main" id="{3DC3B221-067E-7AF2-17BF-27745760BA12}"/>
              </a:ext>
            </a:extLst>
          </p:cNvPr>
          <p:cNvGrpSpPr/>
          <p:nvPr/>
        </p:nvGrpSpPr>
        <p:grpSpPr>
          <a:xfrm>
            <a:off x="15841325" y="9341687"/>
            <a:ext cx="2271973" cy="618211"/>
            <a:chOff x="0" y="-66675"/>
            <a:chExt cx="4517010" cy="1132708"/>
          </a:xfrm>
        </p:grpSpPr>
        <p:sp>
          <p:nvSpPr>
            <p:cNvPr id="12" name="TextBox 10">
              <a:extLst>
                <a:ext uri="{FF2B5EF4-FFF2-40B4-BE49-F238E27FC236}">
                  <a16:creationId xmlns:a16="http://schemas.microsoft.com/office/drawing/2014/main" id="{2A8CB99C-2A5E-A6FC-1D9A-6B02A7D3D914}"/>
                </a:ext>
              </a:extLst>
            </p:cNvPr>
            <p:cNvSpPr txBox="1"/>
            <p:nvPr/>
          </p:nvSpPr>
          <p:spPr>
            <a:xfrm>
              <a:off x="0" y="-66675"/>
              <a:ext cx="4517010" cy="512022"/>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1:</a:t>
              </a:r>
            </a:p>
          </p:txBody>
        </p:sp>
        <p:sp>
          <p:nvSpPr>
            <p:cNvPr id="13" name="TextBox 11">
              <a:extLst>
                <a:ext uri="{FF2B5EF4-FFF2-40B4-BE49-F238E27FC236}">
                  <a16:creationId xmlns:a16="http://schemas.microsoft.com/office/drawing/2014/main" id="{C8DB6BAB-30E5-A087-B74E-84A6355F3BE8}"/>
                </a:ext>
              </a:extLst>
            </p:cNvPr>
            <p:cNvSpPr txBox="1"/>
            <p:nvPr/>
          </p:nvSpPr>
          <p:spPr>
            <a:xfrm>
              <a:off x="0" y="439711"/>
              <a:ext cx="4517010" cy="626322"/>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About ASPO</a:t>
              </a:r>
            </a:p>
          </p:txBody>
        </p:sp>
      </p:grpSp>
      <p:pic>
        <p:nvPicPr>
          <p:cNvPr id="16" name="Graphic 15" descr="Users with solid fill">
            <a:extLst>
              <a:ext uri="{FF2B5EF4-FFF2-40B4-BE49-F238E27FC236}">
                <a16:creationId xmlns:a16="http://schemas.microsoft.com/office/drawing/2014/main" id="{60925516-C7A6-AFA5-709A-68CAA3FD4B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52890" y="9390968"/>
            <a:ext cx="669472" cy="66947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4621" y="1965214"/>
            <a:ext cx="10191306" cy="6885385"/>
            <a:chOff x="0" y="670090"/>
            <a:chExt cx="12565203" cy="9180511"/>
          </a:xfrm>
        </p:grpSpPr>
        <p:sp>
          <p:nvSpPr>
            <p:cNvPr id="3" name="TextBox 3"/>
            <p:cNvSpPr txBox="1"/>
            <p:nvPr/>
          </p:nvSpPr>
          <p:spPr>
            <a:xfrm>
              <a:off x="0" y="3000351"/>
              <a:ext cx="12565203" cy="6850250"/>
            </a:xfrm>
            <a:prstGeom prst="rect">
              <a:avLst/>
            </a:prstGeom>
          </p:spPr>
          <p:txBody>
            <a:bodyPr lIns="0" tIns="0" rIns="0" bIns="0" rtlCol="0" anchor="t">
              <a:spAutoFit/>
            </a:bodyPr>
            <a:lstStyle/>
            <a:p>
              <a:pPr algn="l"/>
              <a:endParaRPr lang="en-US" sz="4000">
                <a:solidFill>
                  <a:srgbClr val="1E3765"/>
                </a:solidFill>
                <a:latin typeface="Arial"/>
                <a:ea typeface="Arial"/>
                <a:cs typeface="Arial"/>
                <a:sym typeface="Arial"/>
              </a:endParaRPr>
            </a:p>
            <a:p>
              <a:pPr algn="l"/>
              <a:endParaRPr lang="en-US" sz="4000">
                <a:solidFill>
                  <a:srgbClr val="1E3765"/>
                </a:solidFill>
                <a:latin typeface="Arial"/>
                <a:ea typeface="Arial"/>
                <a:cs typeface="Arial"/>
                <a:sym typeface="Arial"/>
              </a:endParaRPr>
            </a:p>
            <a:p>
              <a:pPr algn="l"/>
              <a:r>
                <a:rPr lang="en-US" sz="4000">
                  <a:solidFill>
                    <a:srgbClr val="1E3765"/>
                  </a:solidFill>
                  <a:latin typeface="Arial"/>
                  <a:ea typeface="Arial"/>
                  <a:cs typeface="Arial"/>
                  <a:sym typeface="Arial"/>
                </a:rPr>
                <a:t>Launched in 2019, APUF has supported </a:t>
              </a:r>
              <a:r>
                <a:rPr lang="en-US" sz="4000">
                  <a:solidFill>
                    <a:srgbClr val="007FA3"/>
                  </a:solidFill>
                  <a:latin typeface="Arial Bold"/>
                  <a:ea typeface="Arial"/>
                  <a:cs typeface="Arial Bold"/>
                  <a:sym typeface="Arial Bold"/>
                </a:rPr>
                <a:t>52</a:t>
              </a:r>
              <a:r>
                <a:rPr lang="en-US" sz="4000">
                  <a:solidFill>
                    <a:srgbClr val="1E3765"/>
                  </a:solidFill>
                  <a:latin typeface="Arial"/>
                  <a:ea typeface="Arial"/>
                  <a:cs typeface="Arial"/>
                  <a:sym typeface="Arial"/>
                </a:rPr>
                <a:t> various access initiatives across U of T. Since 2019,</a:t>
              </a:r>
              <a:r>
                <a:rPr lang="en-US" sz="4000" b="1">
                  <a:solidFill>
                    <a:schemeClr val="accent1"/>
                  </a:solidFill>
                  <a:latin typeface="Arial"/>
                  <a:ea typeface="Arial"/>
                  <a:cs typeface="Arial"/>
                  <a:sym typeface="Arial"/>
                </a:rPr>
                <a:t> </a:t>
              </a:r>
              <a:r>
                <a:rPr lang="en-US" sz="4000" b="1">
                  <a:solidFill>
                    <a:srgbClr val="007FA3"/>
                  </a:solidFill>
                  <a:latin typeface="Arial"/>
                  <a:ea typeface="Arial"/>
                  <a:cs typeface="Arial"/>
                  <a:sym typeface="Arial"/>
                </a:rPr>
                <a:t>$4,802,472 </a:t>
              </a:r>
              <a:r>
                <a:rPr lang="en-US" sz="4000">
                  <a:solidFill>
                    <a:srgbClr val="1E3765"/>
                  </a:solidFill>
                  <a:latin typeface="Arial"/>
                  <a:ea typeface="Arial"/>
                  <a:cs typeface="Arial"/>
                  <a:sym typeface="Arial"/>
                </a:rPr>
                <a:t>has been dispersed across the tri-campus.</a:t>
              </a:r>
            </a:p>
            <a:p>
              <a:pPr algn="l"/>
              <a:r>
                <a:rPr lang="en-US" sz="4000">
                  <a:solidFill>
                    <a:srgbClr val="1E3765"/>
                  </a:solidFill>
                  <a:latin typeface="Arial"/>
                  <a:ea typeface="Arial"/>
                  <a:cs typeface="Arial"/>
                  <a:sym typeface="Arial"/>
                </a:rPr>
                <a:t> </a:t>
              </a:r>
            </a:p>
            <a:p>
              <a:pPr algn="l">
                <a:lnSpc>
                  <a:spcPts val="7139"/>
                </a:lnSpc>
                <a:spcBef>
                  <a:spcPct val="0"/>
                </a:spcBef>
              </a:pPr>
              <a:endParaRPr lang="en-US" sz="4999">
                <a:solidFill>
                  <a:srgbClr val="1E3765"/>
                </a:solidFill>
                <a:latin typeface="Arial"/>
                <a:ea typeface="Arial"/>
                <a:cs typeface="Arial"/>
                <a:sym typeface="Arial"/>
              </a:endParaRPr>
            </a:p>
          </p:txBody>
        </p:sp>
        <p:sp>
          <p:nvSpPr>
            <p:cNvPr id="4" name="TextBox 4"/>
            <p:cNvSpPr txBox="1"/>
            <p:nvPr/>
          </p:nvSpPr>
          <p:spPr>
            <a:xfrm>
              <a:off x="0" y="670090"/>
              <a:ext cx="12565203" cy="2720975"/>
            </a:xfrm>
            <a:prstGeom prst="rect">
              <a:avLst/>
            </a:prstGeom>
          </p:spPr>
          <p:txBody>
            <a:bodyPr lIns="0" tIns="0" rIns="0" bIns="0" rtlCol="0" anchor="t">
              <a:spAutoFit/>
            </a:bodyPr>
            <a:lstStyle/>
            <a:p>
              <a:pPr algn="l">
                <a:lnSpc>
                  <a:spcPts val="7800"/>
                </a:lnSpc>
              </a:pPr>
              <a:r>
                <a:rPr lang="en-US" sz="6000">
                  <a:solidFill>
                    <a:srgbClr val="227C9D"/>
                  </a:solidFill>
                  <a:latin typeface="Arial"/>
                  <a:ea typeface="Arial"/>
                  <a:cs typeface="Arial"/>
                  <a:sym typeface="Arial"/>
                </a:rPr>
                <a:t>Access Programs University Fund (APUF)</a:t>
              </a:r>
            </a:p>
          </p:txBody>
        </p:sp>
      </p:grpSp>
      <p:grpSp>
        <p:nvGrpSpPr>
          <p:cNvPr id="5" name="Group 5"/>
          <p:cNvGrpSpPr/>
          <p:nvPr/>
        </p:nvGrpSpPr>
        <p:grpSpPr>
          <a:xfrm>
            <a:off x="12165132" y="-7707"/>
            <a:ext cx="6119314" cy="10302422"/>
            <a:chOff x="-2388950" y="584019"/>
            <a:chExt cx="1918467" cy="3249895"/>
          </a:xfrm>
        </p:grpSpPr>
        <p:sp>
          <p:nvSpPr>
            <p:cNvPr id="6" name="Freeform 6"/>
            <p:cNvSpPr/>
            <p:nvPr/>
          </p:nvSpPr>
          <p:spPr>
            <a:xfrm>
              <a:off x="-2388950" y="584019"/>
              <a:ext cx="1918467" cy="3249895"/>
            </a:xfrm>
            <a:custGeom>
              <a:avLst/>
              <a:gdLst/>
              <a:ahLst/>
              <a:cxnLst/>
              <a:rect l="l" t="t" r="r" b="b"/>
              <a:pathLst>
                <a:path w="1918467" h="3249895">
                  <a:moveTo>
                    <a:pt x="1794006" y="3249894"/>
                  </a:moveTo>
                  <a:lnTo>
                    <a:pt x="124460" y="3249894"/>
                  </a:lnTo>
                  <a:cubicBezTo>
                    <a:pt x="55880" y="3249894"/>
                    <a:pt x="0" y="3194015"/>
                    <a:pt x="0" y="3125434"/>
                  </a:cubicBezTo>
                  <a:lnTo>
                    <a:pt x="0" y="124460"/>
                  </a:lnTo>
                  <a:cubicBezTo>
                    <a:pt x="0" y="55880"/>
                    <a:pt x="55880" y="0"/>
                    <a:pt x="124460" y="0"/>
                  </a:cubicBezTo>
                  <a:lnTo>
                    <a:pt x="1794007" y="0"/>
                  </a:lnTo>
                  <a:cubicBezTo>
                    <a:pt x="1862587" y="0"/>
                    <a:pt x="1918467" y="55880"/>
                    <a:pt x="1918467" y="124460"/>
                  </a:cubicBezTo>
                  <a:lnTo>
                    <a:pt x="1918467" y="3125435"/>
                  </a:lnTo>
                  <a:cubicBezTo>
                    <a:pt x="1918467" y="3194015"/>
                    <a:pt x="1862587" y="3249895"/>
                    <a:pt x="1794007" y="3249895"/>
                  </a:cubicBezTo>
                  <a:close/>
                </a:path>
              </a:pathLst>
            </a:custGeom>
            <a:solidFill>
              <a:srgbClr val="FFFFFF"/>
            </a:solidFill>
          </p:spPr>
          <p:txBody>
            <a:bodyPr/>
            <a:lstStyle/>
            <a:p>
              <a:endParaRPr lang="en-US"/>
            </a:p>
          </p:txBody>
        </p:sp>
      </p:grpSp>
      <p:pic>
        <p:nvPicPr>
          <p:cNvPr id="7" name="Picture 6" descr="A person sitting on a bench using a computer&#10;&#10;Description automatically generated">
            <a:extLst>
              <a:ext uri="{FF2B5EF4-FFF2-40B4-BE49-F238E27FC236}">
                <a16:creationId xmlns:a16="http://schemas.microsoft.com/office/drawing/2014/main" id="{46BBA105-E42D-5E66-1CB3-7A78E263D309}"/>
              </a:ext>
            </a:extLst>
          </p:cNvPr>
          <p:cNvPicPr>
            <a:picLocks noChangeAspect="1"/>
          </p:cNvPicPr>
          <p:nvPr/>
        </p:nvPicPr>
        <p:blipFill>
          <a:blip r:embed="rId3"/>
          <a:srcRect l="21891" r="16116" b="253"/>
          <a:stretch/>
        </p:blipFill>
        <p:spPr>
          <a:xfrm>
            <a:off x="12165132" y="1787345"/>
            <a:ext cx="6471858" cy="6944024"/>
          </a:xfrm>
          <a:prstGeom prst="rect">
            <a:avLst/>
          </a:prstGeom>
          <a:effectLst/>
        </p:spPr>
      </p:pic>
      <p:grpSp>
        <p:nvGrpSpPr>
          <p:cNvPr id="10" name="Group 6">
            <a:extLst>
              <a:ext uri="{FF2B5EF4-FFF2-40B4-BE49-F238E27FC236}">
                <a16:creationId xmlns:a16="http://schemas.microsoft.com/office/drawing/2014/main" id="{992F335F-BBEE-7951-3FE3-1EFFEA1C1A15}"/>
              </a:ext>
            </a:extLst>
          </p:cNvPr>
          <p:cNvGrpSpPr/>
          <p:nvPr/>
        </p:nvGrpSpPr>
        <p:grpSpPr>
          <a:xfrm>
            <a:off x="813372" y="8478218"/>
            <a:ext cx="967232" cy="941832"/>
            <a:chOff x="-12700" y="-12700"/>
            <a:chExt cx="12090401" cy="11772901"/>
          </a:xfrm>
        </p:grpSpPr>
        <p:sp>
          <p:nvSpPr>
            <p:cNvPr id="9" name="Freeform 7">
              <a:extLst>
                <a:ext uri="{FF2B5EF4-FFF2-40B4-BE49-F238E27FC236}">
                  <a16:creationId xmlns:a16="http://schemas.microsoft.com/office/drawing/2014/main" id="{5717071A-92B7-2D0D-A3EF-05E66C524401}"/>
                </a:ext>
              </a:extLst>
            </p:cNvPr>
            <p:cNvSpPr/>
            <p:nvPr/>
          </p:nvSpPr>
          <p:spPr>
            <a:xfrm>
              <a:off x="-12700" y="-12700"/>
              <a:ext cx="12090401" cy="11772901"/>
            </a:xfrm>
            <a:custGeom>
              <a:avLst/>
              <a:gdLst/>
              <a:ahLst/>
              <a:cxnLst/>
              <a:rect l="l" t="t" r="r" b="b"/>
              <a:pathLst>
                <a:path w="12090401" h="11772901">
                  <a:moveTo>
                    <a:pt x="11228070" y="0"/>
                  </a:moveTo>
                  <a:lnTo>
                    <a:pt x="862330" y="0"/>
                  </a:lnTo>
                  <a:cubicBezTo>
                    <a:pt x="389890" y="0"/>
                    <a:pt x="0" y="389890"/>
                    <a:pt x="0" y="862330"/>
                  </a:cubicBezTo>
                  <a:lnTo>
                    <a:pt x="0" y="10910570"/>
                  </a:lnTo>
                  <a:cubicBezTo>
                    <a:pt x="0" y="11383011"/>
                    <a:pt x="389890" y="11772901"/>
                    <a:pt x="862330" y="11772901"/>
                  </a:cubicBezTo>
                  <a:lnTo>
                    <a:pt x="11228070" y="11772901"/>
                  </a:lnTo>
                  <a:cubicBezTo>
                    <a:pt x="11700511" y="11772901"/>
                    <a:pt x="12090401" y="11383011"/>
                    <a:pt x="12090401" y="10910570"/>
                  </a:cubicBezTo>
                  <a:lnTo>
                    <a:pt x="12090401" y="862330"/>
                  </a:lnTo>
                  <a:cubicBezTo>
                    <a:pt x="12090400" y="389890"/>
                    <a:pt x="11700510" y="0"/>
                    <a:pt x="11228070" y="0"/>
                  </a:cubicBezTo>
                  <a:close/>
                  <a:moveTo>
                    <a:pt x="11899900" y="927100"/>
                  </a:moveTo>
                  <a:lnTo>
                    <a:pt x="11899900" y="10910570"/>
                  </a:lnTo>
                  <a:cubicBezTo>
                    <a:pt x="11899900" y="11277600"/>
                    <a:pt x="11595100" y="11582400"/>
                    <a:pt x="11228070" y="11582400"/>
                  </a:cubicBezTo>
                  <a:lnTo>
                    <a:pt x="862330" y="11582400"/>
                  </a:lnTo>
                  <a:cubicBezTo>
                    <a:pt x="495300" y="11582400"/>
                    <a:pt x="190500" y="11277600"/>
                    <a:pt x="190500" y="10910570"/>
                  </a:cubicBezTo>
                  <a:lnTo>
                    <a:pt x="190500" y="862330"/>
                  </a:lnTo>
                  <a:cubicBezTo>
                    <a:pt x="190500" y="495300"/>
                    <a:pt x="495300" y="190500"/>
                    <a:pt x="862330" y="190500"/>
                  </a:cubicBezTo>
                  <a:lnTo>
                    <a:pt x="11228070" y="190500"/>
                  </a:lnTo>
                  <a:cubicBezTo>
                    <a:pt x="11595100" y="190500"/>
                    <a:pt x="11899900" y="495300"/>
                    <a:pt x="11899900" y="862330"/>
                  </a:cubicBezTo>
                  <a:lnTo>
                    <a:pt x="11899900" y="927100"/>
                  </a:lnTo>
                  <a:close/>
                </a:path>
              </a:pathLst>
            </a:custGeom>
            <a:solidFill>
              <a:srgbClr val="227C9D"/>
            </a:solidFill>
          </p:spPr>
          <p:txBody>
            <a:bodyPr/>
            <a:lstStyle/>
            <a:p>
              <a:endParaRPr lang="en-US"/>
            </a:p>
          </p:txBody>
        </p:sp>
      </p:grpSp>
      <p:grpSp>
        <p:nvGrpSpPr>
          <p:cNvPr id="22" name="Group 9">
            <a:extLst>
              <a:ext uri="{FF2B5EF4-FFF2-40B4-BE49-F238E27FC236}">
                <a16:creationId xmlns:a16="http://schemas.microsoft.com/office/drawing/2014/main" id="{1363BEEE-7897-0A73-8A55-05D444151765}"/>
              </a:ext>
            </a:extLst>
          </p:cNvPr>
          <p:cNvGrpSpPr/>
          <p:nvPr/>
        </p:nvGrpSpPr>
        <p:grpSpPr>
          <a:xfrm>
            <a:off x="2265649" y="8549072"/>
            <a:ext cx="3387758" cy="849532"/>
            <a:chOff x="0" y="-66675"/>
            <a:chExt cx="4517010" cy="1132708"/>
          </a:xfrm>
        </p:grpSpPr>
        <p:sp>
          <p:nvSpPr>
            <p:cNvPr id="12" name="TextBox 10">
              <a:extLst>
                <a:ext uri="{FF2B5EF4-FFF2-40B4-BE49-F238E27FC236}">
                  <a16:creationId xmlns:a16="http://schemas.microsoft.com/office/drawing/2014/main" id="{CC844EA2-5868-50DE-91C9-77AA0A02C812}"/>
                </a:ext>
              </a:extLst>
            </p:cNvPr>
            <p:cNvSpPr txBox="1"/>
            <p:nvPr/>
          </p:nvSpPr>
          <p:spPr>
            <a:xfrm>
              <a:off x="0" y="-66675"/>
              <a:ext cx="4517010" cy="512022"/>
            </a:xfrm>
            <a:prstGeom prst="rect">
              <a:avLst/>
            </a:prstGeom>
          </p:spPr>
          <p:txBody>
            <a:bodyPr lIns="0" tIns="0" rIns="0" bIns="0" rtlCol="0" anchor="t">
              <a:spAutoFit/>
            </a:bodyPr>
            <a:lstStyle/>
            <a:p>
              <a:pPr marL="0" lvl="0" indent="0" algn="l">
                <a:lnSpc>
                  <a:spcPts val="2860"/>
                </a:lnSpc>
              </a:pPr>
              <a:r>
                <a:rPr lang="en-US" sz="2200" u="none" spc="-65">
                  <a:solidFill>
                    <a:srgbClr val="1E3765"/>
                  </a:solidFill>
                  <a:latin typeface="Arial Bold"/>
                  <a:ea typeface="Arial Bold"/>
                  <a:cs typeface="Arial Bold"/>
                  <a:sym typeface="Arial Bold"/>
                </a:rPr>
                <a:t>Part 1:</a:t>
              </a:r>
            </a:p>
          </p:txBody>
        </p:sp>
        <p:sp>
          <p:nvSpPr>
            <p:cNvPr id="21" name="TextBox 11">
              <a:extLst>
                <a:ext uri="{FF2B5EF4-FFF2-40B4-BE49-F238E27FC236}">
                  <a16:creationId xmlns:a16="http://schemas.microsoft.com/office/drawing/2014/main" id="{09687B9C-7FBD-1E00-82DE-7F37A87264D6}"/>
                </a:ext>
              </a:extLst>
            </p:cNvPr>
            <p:cNvSpPr txBox="1"/>
            <p:nvPr/>
          </p:nvSpPr>
          <p:spPr>
            <a:xfrm>
              <a:off x="0" y="439711"/>
              <a:ext cx="4517010" cy="626322"/>
            </a:xfrm>
            <a:prstGeom prst="rect">
              <a:avLst/>
            </a:prstGeom>
          </p:spPr>
          <p:txBody>
            <a:bodyPr lIns="0" tIns="0" rIns="0" bIns="0" rtlCol="0" anchor="t">
              <a:spAutoFit/>
            </a:bodyPr>
            <a:lstStyle/>
            <a:p>
              <a:pPr algn="l">
                <a:lnSpc>
                  <a:spcPts val="3640"/>
                </a:lnSpc>
                <a:spcBef>
                  <a:spcPct val="0"/>
                </a:spcBef>
              </a:pPr>
              <a:r>
                <a:rPr lang="en-US" sz="2600">
                  <a:solidFill>
                    <a:srgbClr val="1E3765"/>
                  </a:solidFill>
                  <a:latin typeface="Arial"/>
                  <a:ea typeface="Arial"/>
                  <a:cs typeface="Arial"/>
                  <a:sym typeface="Arial"/>
                </a:rPr>
                <a:t>About ASPO</a:t>
              </a:r>
            </a:p>
          </p:txBody>
        </p:sp>
      </p:grpSp>
      <p:pic>
        <p:nvPicPr>
          <p:cNvPr id="24" name="Graphic 23" descr="Users with solid fill">
            <a:extLst>
              <a:ext uri="{FF2B5EF4-FFF2-40B4-BE49-F238E27FC236}">
                <a16:creationId xmlns:a16="http://schemas.microsoft.com/office/drawing/2014/main" id="{3448242C-FFAF-5870-7688-D42D319483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6535" y="8543925"/>
            <a:ext cx="914400" cy="914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24160524A5AE499D1150595B4AD9EB" ma:contentTypeVersion="18" ma:contentTypeDescription="Create a new document." ma:contentTypeScope="" ma:versionID="3253f6b0213bbbc75f94cc3b8b28b674">
  <xsd:schema xmlns:xsd="http://www.w3.org/2001/XMLSchema" xmlns:xs="http://www.w3.org/2001/XMLSchema" xmlns:p="http://schemas.microsoft.com/office/2006/metadata/properties" xmlns:ns2="97a2db4b-e61a-4314-add7-f6cb6f0d2489" xmlns:ns3="311d9dc0-2d6f-4738-9b17-0a2ea28bdf55" targetNamespace="http://schemas.microsoft.com/office/2006/metadata/properties" ma:root="true" ma:fieldsID="a9793be17e2ac1a186f5ffd57cdffbe1" ns2:_="" ns3:_="">
    <xsd:import namespace="97a2db4b-e61a-4314-add7-f6cb6f0d2489"/>
    <xsd:import namespace="311d9dc0-2d6f-4738-9b17-0a2ea28bdf5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2db4b-e61a-4314-add7-f6cb6f0d24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164b29-4069-4387-b6aa-f01f2a1f474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1d9dc0-2d6f-4738-9b17-0a2ea28bdf5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f12a000-c6ec-48c8-8e50-3655abe85aaa}" ma:internalName="TaxCatchAll" ma:showField="CatchAllData" ma:web="311d9dc0-2d6f-4738-9b17-0a2ea28bdf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11d9dc0-2d6f-4738-9b17-0a2ea28bdf55" xsi:nil="true"/>
    <lcf76f155ced4ddcb4097134ff3c332f xmlns="97a2db4b-e61a-4314-add7-f6cb6f0d24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2DF0C60-809B-4B5D-B3E0-C583276C8E3B}">
  <ds:schemaRefs>
    <ds:schemaRef ds:uri="http://schemas.microsoft.com/sharepoint/v3/contenttype/forms"/>
  </ds:schemaRefs>
</ds:datastoreItem>
</file>

<file path=customXml/itemProps2.xml><?xml version="1.0" encoding="utf-8"?>
<ds:datastoreItem xmlns:ds="http://schemas.openxmlformats.org/officeDocument/2006/customXml" ds:itemID="{5C74B73E-7003-4CF4-9562-B791B0E4E157}"/>
</file>

<file path=customXml/itemProps3.xml><?xml version="1.0" encoding="utf-8"?>
<ds:datastoreItem xmlns:ds="http://schemas.openxmlformats.org/officeDocument/2006/customXml" ds:itemID="{1712B971-A5C5-4965-8DFF-90278FBE6853}">
  <ds:schemaRefs>
    <ds:schemaRef ds:uri="50aa7738-df24-4389-a24e-36371ed9d638"/>
    <ds:schemaRef ds:uri="82ba1349-b1ea-4a33-903e-0897df11f86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29</Slides>
  <Notes>5</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Mature Student Landscape at the University of Toronto</vt:lpstr>
      <vt:lpstr>Themes in Access Programs for Mature Students</vt:lpstr>
      <vt:lpstr>Overview of Access Programs for Mature Students</vt:lpstr>
      <vt:lpstr>Overview: Joint College-University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ASPO New Employee Onboarding</dc:title>
  <cp:revision>1</cp:revision>
  <cp:lastPrinted>2024-10-03T18:17:59Z</cp:lastPrinted>
  <dcterms:created xsi:type="dcterms:W3CDTF">2006-08-16T00:00:00Z</dcterms:created>
  <dcterms:modified xsi:type="dcterms:W3CDTF">2024-10-04T13:22:44Z</dcterms:modified>
  <dc:identifier>DAF8TzaK_IY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0x0101000F24160524A5AE499D1150595B4AD9EB</vt:lpwstr>
  </property>
  <property fmtid="{D5CDD505-2E9C-101B-9397-08002B2CF9AE}" pid="3" name="MediaServiceImageTags">
    <vt:lpwstr/>
  </property>
</Properties>
</file>